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du 2 au 6 juin  2025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28330" y="1809629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Samos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Compote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4003" y="3405052"/>
            <a:ext cx="19679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Raviolis aux fromages</a:t>
            </a: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61762" y="1809627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Concombre au fromage blanc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Melon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793538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composée aux agrumes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Escalope de porc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riz au champignons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Yaourt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piémontaise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Jambon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Lentilles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saucisse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Glace 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Fruits de saison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38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927" y="4628908"/>
            <a:ext cx="458153" cy="473951"/>
          </a:xfrm>
          <a:prstGeom prst="rect">
            <a:avLst/>
          </a:prstGeom>
          <a:noFill/>
        </p:spPr>
      </p:pic>
      <p:pic>
        <p:nvPicPr>
          <p:cNvPr id="3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41635" y="4686058"/>
            <a:ext cx="458153" cy="473951"/>
          </a:xfrm>
          <a:prstGeom prst="rect">
            <a:avLst/>
          </a:prstGeom>
          <a:noFill/>
        </p:spPr>
      </p:pic>
      <p:pic>
        <p:nvPicPr>
          <p:cNvPr id="4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180" y="6770863"/>
            <a:ext cx="823150" cy="617362"/>
          </a:xfrm>
          <a:prstGeom prst="rect">
            <a:avLst/>
          </a:prstGeom>
          <a:noFill/>
        </p:spPr>
      </p:pic>
      <p:pic>
        <p:nvPicPr>
          <p:cNvPr id="4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6707" y="6787996"/>
            <a:ext cx="602933" cy="623723"/>
          </a:xfrm>
          <a:prstGeom prst="rect">
            <a:avLst/>
          </a:prstGeom>
          <a:noFill/>
        </p:spPr>
      </p:pic>
      <p:pic>
        <p:nvPicPr>
          <p:cNvPr id="52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21203" y="6823710"/>
            <a:ext cx="518478" cy="518478"/>
          </a:xfrm>
          <a:prstGeom prst="rect">
            <a:avLst/>
          </a:prstGeom>
          <a:noFill/>
        </p:spPr>
      </p:pic>
      <p:pic>
        <p:nvPicPr>
          <p:cNvPr id="5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55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5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7437" y="4712728"/>
            <a:ext cx="458153" cy="473951"/>
          </a:xfrm>
          <a:prstGeom prst="rect">
            <a:avLst/>
          </a:prstGeom>
          <a:noFill/>
        </p:spPr>
      </p:pic>
      <p:pic>
        <p:nvPicPr>
          <p:cNvPr id="59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73480" y="4636135"/>
            <a:ext cx="533400" cy="462280"/>
          </a:xfrm>
          <a:prstGeom prst="rect">
            <a:avLst/>
          </a:prstGeom>
          <a:noFill/>
        </p:spPr>
      </p:pic>
      <p:pic>
        <p:nvPicPr>
          <p:cNvPr id="60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11490" y="4693285"/>
            <a:ext cx="533400" cy="462280"/>
          </a:xfrm>
          <a:prstGeom prst="rect">
            <a:avLst/>
          </a:prstGeom>
          <a:noFill/>
        </p:spPr>
      </p:pic>
      <p:pic>
        <p:nvPicPr>
          <p:cNvPr id="6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2807" y="2518168"/>
            <a:ext cx="458153" cy="473951"/>
          </a:xfrm>
          <a:prstGeom prst="rect">
            <a:avLst/>
          </a:prstGeom>
          <a:noFill/>
        </p:spPr>
      </p:pic>
      <p:pic>
        <p:nvPicPr>
          <p:cNvPr id="62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07767" y="4689868"/>
            <a:ext cx="458153" cy="473951"/>
          </a:xfrm>
          <a:prstGeom prst="rect">
            <a:avLst/>
          </a:prstGeom>
          <a:noFill/>
        </p:spPr>
      </p:pic>
      <p:pic>
        <p:nvPicPr>
          <p:cNvPr id="63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896303" y="2465070"/>
            <a:ext cx="518478" cy="518478"/>
          </a:xfrm>
          <a:prstGeom prst="rect">
            <a:avLst/>
          </a:prstGeom>
          <a:noFill/>
        </p:spPr>
      </p:pic>
      <p:pic>
        <p:nvPicPr>
          <p:cNvPr id="66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4967" y="2453398"/>
            <a:ext cx="458153" cy="473951"/>
          </a:xfrm>
          <a:prstGeom prst="rect">
            <a:avLst/>
          </a:prstGeom>
          <a:noFill/>
        </p:spPr>
      </p:pic>
      <p:pic>
        <p:nvPicPr>
          <p:cNvPr id="70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7168" y="2411269"/>
            <a:ext cx="636460" cy="477345"/>
          </a:xfrm>
          <a:prstGeom prst="rect">
            <a:avLst/>
          </a:prstGeom>
          <a:noFill/>
        </p:spPr>
      </p:pic>
      <p:pic>
        <p:nvPicPr>
          <p:cNvPr id="72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40990" y="4693459"/>
            <a:ext cx="636460" cy="477345"/>
          </a:xfrm>
          <a:prstGeom prst="rect">
            <a:avLst/>
          </a:prstGeom>
          <a:noFill/>
        </p:spPr>
      </p:pic>
      <p:pic>
        <p:nvPicPr>
          <p:cNvPr id="73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61870" y="6011719"/>
            <a:ext cx="636460" cy="477345"/>
          </a:xfrm>
          <a:prstGeom prst="rect">
            <a:avLst/>
          </a:prstGeom>
          <a:noFill/>
        </p:spPr>
      </p:pic>
      <p:pic>
        <p:nvPicPr>
          <p:cNvPr id="6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74052" y="6123733"/>
            <a:ext cx="636460" cy="477345"/>
          </a:xfrm>
          <a:prstGeom prst="rect">
            <a:avLst/>
          </a:prstGeom>
          <a:noFill/>
        </p:spPr>
      </p:pic>
      <p:pic>
        <p:nvPicPr>
          <p:cNvPr id="7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96450" y="6131353"/>
            <a:ext cx="636460" cy="477345"/>
          </a:xfrm>
          <a:prstGeom prst="rect">
            <a:avLst/>
          </a:prstGeom>
          <a:noFill/>
        </p:spPr>
      </p:pic>
      <p:pic>
        <p:nvPicPr>
          <p:cNvPr id="76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6570" y="4697095"/>
            <a:ext cx="533400" cy="462280"/>
          </a:xfrm>
          <a:prstGeom prst="rect">
            <a:avLst/>
          </a:prstGeom>
          <a:noFill/>
        </p:spPr>
      </p:pic>
      <p:pic>
        <p:nvPicPr>
          <p:cNvPr id="58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64408" y="4605655"/>
            <a:ext cx="533400" cy="462280"/>
          </a:xfrm>
          <a:prstGeom prst="rect">
            <a:avLst/>
          </a:prstGeom>
          <a:noFill/>
        </p:spPr>
      </p:pic>
      <p:pic>
        <p:nvPicPr>
          <p:cNvPr id="64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876735" y="2434590"/>
            <a:ext cx="518478" cy="518478"/>
          </a:xfrm>
          <a:prstGeom prst="rect">
            <a:avLst/>
          </a:prstGeom>
          <a:noFill/>
        </p:spPr>
      </p:pic>
      <p:pic>
        <p:nvPicPr>
          <p:cNvPr id="56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3312" y="2441749"/>
            <a:ext cx="636460" cy="4773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1436</TotalTime>
  <Words>100</Words>
  <Application>Microsoft Office PowerPoint</Application>
  <PresentationFormat>Personnalisé</PresentationFormat>
  <Paragraphs>52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62</cp:revision>
  <dcterms:created xsi:type="dcterms:W3CDTF">2021-01-07T14:57:28Z</dcterms:created>
  <dcterms:modified xsi:type="dcterms:W3CDTF">2025-03-22T13:12:56Z</dcterms:modified>
</cp:coreProperties>
</file>