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du 25 au 29 novembre  2024 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composé fromagère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Poire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003" y="3405052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Bœuf local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Carottes bio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Pommes vapeur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61762" y="1809627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Macédoine de légumes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Potage de légumes bio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793538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Saucisson à l’ail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</a:t>
            </a:r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aison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Boulette de 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viande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Sauce tomate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Frites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Samos 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Lasagnes au saumon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Escalope de volaille à la crème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Riz pilaf bio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Liégeois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Tarte aux pommes maison  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797" y="4663198"/>
            <a:ext cx="458153" cy="473951"/>
          </a:xfrm>
          <a:prstGeom prst="rect">
            <a:avLst/>
          </a:prstGeom>
          <a:noFill/>
        </p:spPr>
      </p:pic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8987" y="468605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3137" y="4472698"/>
            <a:ext cx="458153" cy="473951"/>
          </a:xfrm>
          <a:prstGeom prst="rect">
            <a:avLst/>
          </a:prstGeom>
          <a:noFill/>
        </p:spPr>
      </p:pic>
      <p:pic>
        <p:nvPicPr>
          <p:cNvPr id="6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5790" y="4703953"/>
            <a:ext cx="556260" cy="482092"/>
          </a:xfrm>
          <a:prstGeom prst="rect">
            <a:avLst/>
          </a:prstGeom>
          <a:noFill/>
        </p:spPr>
      </p:pic>
      <p:pic>
        <p:nvPicPr>
          <p:cNvPr id="65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2590" y="4584319"/>
            <a:ext cx="601980" cy="521716"/>
          </a:xfrm>
          <a:prstGeom prst="rect">
            <a:avLst/>
          </a:prstGeom>
          <a:noFill/>
        </p:spPr>
      </p:pic>
      <p:pic>
        <p:nvPicPr>
          <p:cNvPr id="70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87727" y="4528666"/>
            <a:ext cx="602933" cy="623723"/>
          </a:xfrm>
          <a:prstGeom prst="rect">
            <a:avLst/>
          </a:prstGeom>
          <a:noFill/>
        </p:spPr>
      </p:pic>
      <p:pic>
        <p:nvPicPr>
          <p:cNvPr id="58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89622" y="2546350"/>
            <a:ext cx="433387" cy="433387"/>
          </a:xfrm>
          <a:prstGeom prst="rect">
            <a:avLst/>
          </a:prstGeom>
          <a:noFill/>
        </p:spPr>
      </p:pic>
      <p:pic>
        <p:nvPicPr>
          <p:cNvPr id="5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4957" y="2521978"/>
            <a:ext cx="458153" cy="473951"/>
          </a:xfrm>
          <a:prstGeom prst="rect">
            <a:avLst/>
          </a:prstGeom>
          <a:noFill/>
        </p:spPr>
      </p:pic>
      <p:pic>
        <p:nvPicPr>
          <p:cNvPr id="66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1216342" y="4710430"/>
            <a:ext cx="433387" cy="433387"/>
          </a:xfrm>
          <a:prstGeom prst="rect">
            <a:avLst/>
          </a:prstGeom>
          <a:noFill/>
        </p:spPr>
      </p:pic>
      <p:pic>
        <p:nvPicPr>
          <p:cNvPr id="67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45680" y="6047915"/>
            <a:ext cx="613600" cy="460200"/>
          </a:xfrm>
          <a:prstGeom prst="rect">
            <a:avLst/>
          </a:prstGeom>
          <a:noFill/>
        </p:spPr>
      </p:pic>
      <p:pic>
        <p:nvPicPr>
          <p:cNvPr id="74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0277" y="2552458"/>
            <a:ext cx="458153" cy="473951"/>
          </a:xfrm>
          <a:prstGeom prst="rect">
            <a:avLst/>
          </a:prstGeom>
          <a:noFill/>
        </p:spPr>
      </p:pic>
      <p:pic>
        <p:nvPicPr>
          <p:cNvPr id="60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849052" y="4714240"/>
            <a:ext cx="433387" cy="433387"/>
          </a:xfrm>
          <a:prstGeom prst="rect">
            <a:avLst/>
          </a:prstGeom>
          <a:noFill/>
        </p:spPr>
      </p:pic>
      <p:pic>
        <p:nvPicPr>
          <p:cNvPr id="61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28270" y="2557955"/>
            <a:ext cx="613600" cy="460200"/>
          </a:xfrm>
          <a:prstGeom prst="rect">
            <a:avLst/>
          </a:prstGeom>
          <a:noFill/>
        </p:spPr>
      </p:pic>
      <p:pic>
        <p:nvPicPr>
          <p:cNvPr id="63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3363" y="4355147"/>
            <a:ext cx="762318" cy="762318"/>
          </a:xfrm>
          <a:prstGeom prst="rect">
            <a:avLst/>
          </a:prstGeom>
          <a:noFill/>
        </p:spPr>
      </p:pic>
      <p:pic>
        <p:nvPicPr>
          <p:cNvPr id="6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83027" y="2499118"/>
            <a:ext cx="458153" cy="473951"/>
          </a:xfrm>
          <a:prstGeom prst="rect">
            <a:avLst/>
          </a:prstGeom>
          <a:noFill/>
        </p:spPr>
      </p:pic>
      <p:pic>
        <p:nvPicPr>
          <p:cNvPr id="69" name="Image 68" descr="article-la-filiere-sengag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917656" y="4538027"/>
            <a:ext cx="1828800" cy="609600"/>
          </a:xfrm>
          <a:prstGeom prst="rect">
            <a:avLst/>
          </a:prstGeom>
        </p:spPr>
      </p:pic>
      <p:pic>
        <p:nvPicPr>
          <p:cNvPr id="72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92400" y="4630595"/>
            <a:ext cx="613600" cy="460200"/>
          </a:xfrm>
          <a:prstGeom prst="rect">
            <a:avLst/>
          </a:prstGeom>
          <a:noFill/>
        </p:spPr>
      </p:pic>
      <p:pic>
        <p:nvPicPr>
          <p:cNvPr id="7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71597" y="6133858"/>
            <a:ext cx="458153" cy="4739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1413</TotalTime>
  <Words>118</Words>
  <Application>Microsoft Office PowerPoint</Application>
  <PresentationFormat>Personnalisé</PresentationFormat>
  <Paragraphs>65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55</cp:revision>
  <dcterms:created xsi:type="dcterms:W3CDTF">2021-01-07T14:57:28Z</dcterms:created>
  <dcterms:modified xsi:type="dcterms:W3CDTF">2024-09-13T15:40:58Z</dcterms:modified>
</cp:coreProperties>
</file>