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</a:t>
            </a:r>
            <a:r>
              <a:rPr lang="fr-FR" sz="2000" b="1" smtClean="0">
                <a:solidFill>
                  <a:schemeClr val="bg1"/>
                </a:solidFill>
              </a:rPr>
              <a:t>du 18 au 22 novembre   2024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Carottes râpées bio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Yaourt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Purée de pommes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terre</a:t>
            </a: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Jambon artisanal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Céleri rave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Potage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aux asperges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d’agrumes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Emincé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porc sauce charcutière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rissolées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Compote de fruits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Lentilles bio aux légumes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Pavé au fromage  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Crépinette maison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Courgettes sautées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Frites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Crêpe maison à la confiture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Fromage blanc bio 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797" y="466319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8987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4567" y="4667008"/>
            <a:ext cx="458153" cy="473951"/>
          </a:xfrm>
          <a:prstGeom prst="rect">
            <a:avLst/>
          </a:prstGeom>
          <a:noFill/>
        </p:spPr>
      </p:pic>
      <p:pic>
        <p:nvPicPr>
          <p:cNvPr id="5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9937" y="2529598"/>
            <a:ext cx="458153" cy="473951"/>
          </a:xfrm>
          <a:prstGeom prst="rect">
            <a:avLst/>
          </a:prstGeom>
          <a:noFill/>
        </p:spPr>
      </p:pic>
      <p:pic>
        <p:nvPicPr>
          <p:cNvPr id="6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5790" y="4703953"/>
            <a:ext cx="556260" cy="482092"/>
          </a:xfrm>
          <a:prstGeom prst="rect">
            <a:avLst/>
          </a:prstGeom>
          <a:noFill/>
        </p:spPr>
      </p:pic>
      <p:pic>
        <p:nvPicPr>
          <p:cNvPr id="65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2590" y="4584319"/>
            <a:ext cx="601980" cy="521716"/>
          </a:xfrm>
          <a:prstGeom prst="rect">
            <a:avLst/>
          </a:prstGeom>
          <a:noFill/>
        </p:spPr>
      </p:pic>
      <p:pic>
        <p:nvPicPr>
          <p:cNvPr id="70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73427" y="4594860"/>
            <a:ext cx="494749" cy="511809"/>
          </a:xfrm>
          <a:prstGeom prst="rect">
            <a:avLst/>
          </a:prstGeom>
          <a:noFill/>
        </p:spPr>
      </p:pic>
      <p:pic>
        <p:nvPicPr>
          <p:cNvPr id="71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86900" y="4654423"/>
            <a:ext cx="556260" cy="482092"/>
          </a:xfrm>
          <a:prstGeom prst="rect">
            <a:avLst/>
          </a:prstGeom>
          <a:noFill/>
        </p:spPr>
      </p:pic>
      <p:pic>
        <p:nvPicPr>
          <p:cNvPr id="58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89622" y="2546350"/>
            <a:ext cx="433387" cy="433387"/>
          </a:xfrm>
          <a:prstGeom prst="rect">
            <a:avLst/>
          </a:prstGeom>
          <a:noFill/>
        </p:spPr>
      </p:pic>
      <p:pic>
        <p:nvPicPr>
          <p:cNvPr id="5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7787" y="2544838"/>
            <a:ext cx="458153" cy="473951"/>
          </a:xfrm>
          <a:prstGeom prst="rect">
            <a:avLst/>
          </a:prstGeom>
          <a:noFill/>
        </p:spPr>
      </p:pic>
      <p:pic>
        <p:nvPicPr>
          <p:cNvPr id="66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216342" y="4710430"/>
            <a:ext cx="433387" cy="433387"/>
          </a:xfrm>
          <a:prstGeom prst="rect">
            <a:avLst/>
          </a:prstGeom>
          <a:noFill/>
        </p:spPr>
      </p:pic>
      <p:pic>
        <p:nvPicPr>
          <p:cNvPr id="67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45680" y="6047915"/>
            <a:ext cx="613600" cy="460200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4150" y="2542715"/>
            <a:ext cx="613600" cy="460200"/>
          </a:xfrm>
          <a:prstGeom prst="rect">
            <a:avLst/>
          </a:prstGeom>
          <a:noFill/>
        </p:spPr>
      </p:pic>
      <p:pic>
        <p:nvPicPr>
          <p:cNvPr id="74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1747" y="2438158"/>
            <a:ext cx="458153" cy="473951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0170" y="4702985"/>
            <a:ext cx="613600" cy="460200"/>
          </a:xfrm>
          <a:prstGeom prst="rect">
            <a:avLst/>
          </a:prstGeom>
          <a:noFill/>
        </p:spPr>
      </p:pic>
      <p:pic>
        <p:nvPicPr>
          <p:cNvPr id="6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1950" y="2546525"/>
            <a:ext cx="613600" cy="460200"/>
          </a:xfrm>
          <a:prstGeom prst="rect">
            <a:avLst/>
          </a:prstGeom>
          <a:noFill/>
        </p:spPr>
      </p:pic>
      <p:pic>
        <p:nvPicPr>
          <p:cNvPr id="61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864293" y="4610100"/>
            <a:ext cx="518478" cy="518478"/>
          </a:xfrm>
          <a:prstGeom prst="rect">
            <a:avLst/>
          </a:prstGeom>
          <a:noFill/>
        </p:spPr>
      </p:pic>
      <p:pic>
        <p:nvPicPr>
          <p:cNvPr id="6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1230" y="6086015"/>
            <a:ext cx="613600" cy="460200"/>
          </a:xfrm>
          <a:prstGeom prst="rect">
            <a:avLst/>
          </a:prstGeom>
          <a:noFill/>
        </p:spPr>
      </p:pic>
      <p:pic>
        <p:nvPicPr>
          <p:cNvPr id="68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833812" y="2550160"/>
            <a:ext cx="433387" cy="433387"/>
          </a:xfrm>
          <a:prstGeom prst="rect">
            <a:avLst/>
          </a:prstGeom>
          <a:noFill/>
        </p:spPr>
      </p:pic>
      <p:pic>
        <p:nvPicPr>
          <p:cNvPr id="6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1278" y="6149340"/>
            <a:ext cx="520530" cy="538479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210" y="2466515"/>
            <a:ext cx="613600" cy="460200"/>
          </a:xfrm>
          <a:prstGeom prst="rect">
            <a:avLst/>
          </a:prstGeom>
          <a:noFill/>
        </p:spPr>
      </p:pic>
      <p:pic>
        <p:nvPicPr>
          <p:cNvPr id="7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03067" y="2476258"/>
            <a:ext cx="458153" cy="473951"/>
          </a:xfrm>
          <a:prstGeom prst="rect">
            <a:avLst/>
          </a:prstGeom>
          <a:noFill/>
        </p:spPr>
      </p:pic>
      <p:pic>
        <p:nvPicPr>
          <p:cNvPr id="7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57120" y="6066965"/>
            <a:ext cx="613600" cy="460200"/>
          </a:xfrm>
          <a:prstGeom prst="rect">
            <a:avLst/>
          </a:prstGeom>
          <a:noFill/>
        </p:spPr>
      </p:pic>
      <p:pic>
        <p:nvPicPr>
          <p:cNvPr id="79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27783" y="4610100"/>
            <a:ext cx="518478" cy="5184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1414</TotalTime>
  <Words>125</Words>
  <Application>Microsoft Office PowerPoint</Application>
  <PresentationFormat>Personnalisé</PresentationFormat>
  <Paragraphs>66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55</cp:revision>
  <dcterms:created xsi:type="dcterms:W3CDTF">2021-01-07T14:57:28Z</dcterms:created>
  <dcterms:modified xsi:type="dcterms:W3CDTF">2024-09-13T15:40:10Z</dcterms:modified>
</cp:coreProperties>
</file>