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</a:t>
            </a:r>
            <a:r>
              <a:rPr lang="fr-FR" sz="2000" b="1" smtClean="0">
                <a:solidFill>
                  <a:schemeClr val="bg1"/>
                </a:solidFill>
              </a:rPr>
              <a:t>du 9 au 13 décembre  2024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Taboulé bio 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maison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Babybel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Carbonade de bœuf local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Coquillettes bio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Pâté de campagne maison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 cornichon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Entrée de </a:t>
            </a:r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noel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</a:t>
            </a:r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deboudin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blanc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Potage citrouille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Roulade de poireaux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de terre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Banane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Volaille rôtie au miel de </a:t>
            </a:r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thierache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Haricots beurre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noisettes 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Boulettes de soja</a:t>
            </a: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Ratatouille maison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Semoule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Buchette glacée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Biscuit bio 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97" y="466319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8987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4567" y="4667008"/>
            <a:ext cx="458153" cy="473951"/>
          </a:xfrm>
          <a:prstGeom prst="rect">
            <a:avLst/>
          </a:prstGeom>
          <a:noFill/>
        </p:spPr>
      </p:pic>
      <p:pic>
        <p:nvPicPr>
          <p:cNvPr id="5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8527" y="2506738"/>
            <a:ext cx="458153" cy="473951"/>
          </a:xfrm>
          <a:prstGeom prst="rect">
            <a:avLst/>
          </a:prstGeom>
          <a:noFill/>
        </p:spPr>
      </p:pic>
      <p:pic>
        <p:nvPicPr>
          <p:cNvPr id="6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5790" y="4703953"/>
            <a:ext cx="556260" cy="482092"/>
          </a:xfrm>
          <a:prstGeom prst="rect">
            <a:avLst/>
          </a:prstGeom>
          <a:noFill/>
        </p:spPr>
      </p:pic>
      <p:pic>
        <p:nvPicPr>
          <p:cNvPr id="65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2590" y="4584319"/>
            <a:ext cx="601980" cy="521716"/>
          </a:xfrm>
          <a:prstGeom prst="rect">
            <a:avLst/>
          </a:prstGeom>
          <a:noFill/>
        </p:spPr>
      </p:pic>
      <p:pic>
        <p:nvPicPr>
          <p:cNvPr id="70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73427" y="4594860"/>
            <a:ext cx="494749" cy="511809"/>
          </a:xfrm>
          <a:prstGeom prst="rect">
            <a:avLst/>
          </a:prstGeom>
          <a:noFill/>
        </p:spPr>
      </p:pic>
      <p:pic>
        <p:nvPicPr>
          <p:cNvPr id="58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89622" y="2546350"/>
            <a:ext cx="433387" cy="433387"/>
          </a:xfrm>
          <a:prstGeom prst="rect">
            <a:avLst/>
          </a:prstGeom>
          <a:noFill/>
        </p:spPr>
      </p:pic>
      <p:pic>
        <p:nvPicPr>
          <p:cNvPr id="5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7787" y="2544838"/>
            <a:ext cx="458153" cy="473951"/>
          </a:xfrm>
          <a:prstGeom prst="rect">
            <a:avLst/>
          </a:prstGeom>
          <a:noFill/>
        </p:spPr>
      </p:pic>
      <p:pic>
        <p:nvPicPr>
          <p:cNvPr id="74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8723" y="2572270"/>
            <a:ext cx="458153" cy="473951"/>
          </a:xfrm>
          <a:prstGeom prst="rect">
            <a:avLst/>
          </a:prstGeom>
          <a:noFill/>
        </p:spPr>
      </p:pic>
      <p:pic>
        <p:nvPicPr>
          <p:cNvPr id="61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864293" y="4610100"/>
            <a:ext cx="518478" cy="518478"/>
          </a:xfrm>
          <a:prstGeom prst="rect">
            <a:avLst/>
          </a:prstGeom>
          <a:noFill/>
        </p:spPr>
      </p:pic>
      <p:pic>
        <p:nvPicPr>
          <p:cNvPr id="6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1230" y="6086015"/>
            <a:ext cx="613600" cy="460200"/>
          </a:xfrm>
          <a:prstGeom prst="rect">
            <a:avLst/>
          </a:prstGeom>
          <a:noFill/>
        </p:spPr>
      </p:pic>
      <p:pic>
        <p:nvPicPr>
          <p:cNvPr id="7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34437" y="2533408"/>
            <a:ext cx="458153" cy="473951"/>
          </a:xfrm>
          <a:prstGeom prst="rect">
            <a:avLst/>
          </a:prstGeom>
          <a:noFill/>
        </p:spPr>
      </p:pic>
      <p:pic>
        <p:nvPicPr>
          <p:cNvPr id="7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57120" y="6066965"/>
            <a:ext cx="613600" cy="460200"/>
          </a:xfrm>
          <a:prstGeom prst="rect">
            <a:avLst/>
          </a:prstGeom>
          <a:noFill/>
        </p:spPr>
      </p:pic>
      <p:pic>
        <p:nvPicPr>
          <p:cNvPr id="7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6230" y="2546525"/>
            <a:ext cx="613600" cy="460200"/>
          </a:xfrm>
          <a:prstGeom prst="rect">
            <a:avLst/>
          </a:prstGeom>
          <a:noFill/>
        </p:spPr>
      </p:pic>
      <p:pic>
        <p:nvPicPr>
          <p:cNvPr id="8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9950" y="4676315"/>
            <a:ext cx="613600" cy="460200"/>
          </a:xfrm>
          <a:prstGeom prst="rect">
            <a:avLst/>
          </a:prstGeom>
          <a:noFill/>
        </p:spPr>
      </p:pic>
      <p:pic>
        <p:nvPicPr>
          <p:cNvPr id="81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68140" y="2496439"/>
            <a:ext cx="601980" cy="521716"/>
          </a:xfrm>
          <a:prstGeom prst="rect">
            <a:avLst/>
          </a:prstGeom>
          <a:noFill/>
        </p:spPr>
      </p:pic>
      <p:pic>
        <p:nvPicPr>
          <p:cNvPr id="82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4684903"/>
            <a:ext cx="556260" cy="482092"/>
          </a:xfrm>
          <a:prstGeom prst="rect">
            <a:avLst/>
          </a:prstGeom>
          <a:noFill/>
        </p:spPr>
      </p:pic>
      <p:pic>
        <p:nvPicPr>
          <p:cNvPr id="8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52370" y="4607735"/>
            <a:ext cx="613600" cy="46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1423</TotalTime>
  <Words>123</Words>
  <Application>Microsoft Office PowerPoint</Application>
  <PresentationFormat>Personnalisé</PresentationFormat>
  <Paragraphs>66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54</cp:revision>
  <dcterms:created xsi:type="dcterms:W3CDTF">2021-01-07T14:57:28Z</dcterms:created>
  <dcterms:modified xsi:type="dcterms:W3CDTF">2024-09-13T15:46:52Z</dcterms:modified>
</cp:coreProperties>
</file>