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63" r:id="rId2"/>
  </p:sldIdLst>
  <p:sldSz cx="10691813" cy="7559675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381" userDrawn="1">
          <p15:clr>
            <a:srgbClr val="A4A3A4"/>
          </p15:clr>
        </p15:guide>
        <p15:guide id="2" pos="336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6CE39"/>
    <a:srgbClr val="7C1E5C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78" d="100"/>
          <a:sy n="78" d="100"/>
        </p:scale>
        <p:origin x="-1302" y="-102"/>
      </p:cViewPr>
      <p:guideLst>
        <p:guide orient="horz" pos="2381"/>
        <p:guide pos="336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336477" y="1237197"/>
            <a:ext cx="8018860" cy="2631887"/>
          </a:xfrm>
        </p:spPr>
        <p:txBody>
          <a:bodyPr anchor="b"/>
          <a:lstStyle>
            <a:lvl1pPr algn="ctr">
              <a:defRPr sz="5262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36477" y="3970580"/>
            <a:ext cx="8018860" cy="1825171"/>
          </a:xfrm>
        </p:spPr>
        <p:txBody>
          <a:bodyPr/>
          <a:lstStyle>
            <a:lvl1pPr marL="0" indent="0" algn="ctr">
              <a:buNone/>
              <a:defRPr sz="2105"/>
            </a:lvl1pPr>
            <a:lvl2pPr marL="400964" indent="0" algn="ctr">
              <a:buNone/>
              <a:defRPr sz="1754"/>
            </a:lvl2pPr>
            <a:lvl3pPr marL="801929" indent="0" algn="ctr">
              <a:buNone/>
              <a:defRPr sz="1579"/>
            </a:lvl3pPr>
            <a:lvl4pPr marL="1202893" indent="0" algn="ctr">
              <a:buNone/>
              <a:defRPr sz="1403"/>
            </a:lvl4pPr>
            <a:lvl5pPr marL="1603858" indent="0" algn="ctr">
              <a:buNone/>
              <a:defRPr sz="1403"/>
            </a:lvl5pPr>
            <a:lvl6pPr marL="2004822" indent="0" algn="ctr">
              <a:buNone/>
              <a:defRPr sz="1403"/>
            </a:lvl6pPr>
            <a:lvl7pPr marL="2405786" indent="0" algn="ctr">
              <a:buNone/>
              <a:defRPr sz="1403"/>
            </a:lvl7pPr>
            <a:lvl8pPr marL="2806751" indent="0" algn="ctr">
              <a:buNone/>
              <a:defRPr sz="1403"/>
            </a:lvl8pPr>
            <a:lvl9pPr marL="3207715" indent="0" algn="ctr">
              <a:buNone/>
              <a:defRPr sz="1403"/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22708-0C65-42B1-89A7-686A44F8EA2B}" type="datetimeFigureOut">
              <a:rPr lang="fr-FR" smtClean="0"/>
              <a:pPr/>
              <a:t>13/09/2024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2ACF4-B1C8-47DB-869E-7E394C6E129A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17258023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22708-0C65-42B1-89A7-686A44F8EA2B}" type="datetimeFigureOut">
              <a:rPr lang="fr-FR" smtClean="0"/>
              <a:pPr/>
              <a:t>13/09/2024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2ACF4-B1C8-47DB-869E-7E394C6E129A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21663762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7651329" y="402483"/>
            <a:ext cx="2305422" cy="640647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735062" y="402483"/>
            <a:ext cx="6782619" cy="640647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22708-0C65-42B1-89A7-686A44F8EA2B}" type="datetimeFigureOut">
              <a:rPr lang="fr-FR" smtClean="0"/>
              <a:pPr/>
              <a:t>13/09/2024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2ACF4-B1C8-47DB-869E-7E394C6E129A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31217382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22708-0C65-42B1-89A7-686A44F8EA2B}" type="datetimeFigureOut">
              <a:rPr lang="fr-FR" smtClean="0"/>
              <a:pPr/>
              <a:t>13/09/2024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2ACF4-B1C8-47DB-869E-7E394C6E129A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39736682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9493" y="1884670"/>
            <a:ext cx="9221689" cy="3144614"/>
          </a:xfrm>
        </p:spPr>
        <p:txBody>
          <a:bodyPr anchor="b"/>
          <a:lstStyle>
            <a:lvl1pPr>
              <a:defRPr sz="5262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9493" y="5059034"/>
            <a:ext cx="9221689" cy="1653678"/>
          </a:xfrm>
        </p:spPr>
        <p:txBody>
          <a:bodyPr/>
          <a:lstStyle>
            <a:lvl1pPr marL="0" indent="0">
              <a:buNone/>
              <a:defRPr sz="2105">
                <a:solidFill>
                  <a:schemeClr val="tx1">
                    <a:tint val="75000"/>
                  </a:schemeClr>
                </a:solidFill>
              </a:defRPr>
            </a:lvl1pPr>
            <a:lvl2pPr marL="400964" indent="0">
              <a:buNone/>
              <a:defRPr sz="1754">
                <a:solidFill>
                  <a:schemeClr val="tx1">
                    <a:tint val="75000"/>
                  </a:schemeClr>
                </a:solidFill>
              </a:defRPr>
            </a:lvl2pPr>
            <a:lvl3pPr marL="801929" indent="0">
              <a:buNone/>
              <a:defRPr sz="1579">
                <a:solidFill>
                  <a:schemeClr val="tx1">
                    <a:tint val="75000"/>
                  </a:schemeClr>
                </a:solidFill>
              </a:defRPr>
            </a:lvl3pPr>
            <a:lvl4pPr marL="1202893" indent="0">
              <a:buNone/>
              <a:defRPr sz="1403">
                <a:solidFill>
                  <a:schemeClr val="tx1">
                    <a:tint val="75000"/>
                  </a:schemeClr>
                </a:solidFill>
              </a:defRPr>
            </a:lvl4pPr>
            <a:lvl5pPr marL="1603858" indent="0">
              <a:buNone/>
              <a:defRPr sz="1403">
                <a:solidFill>
                  <a:schemeClr val="tx1">
                    <a:tint val="75000"/>
                  </a:schemeClr>
                </a:solidFill>
              </a:defRPr>
            </a:lvl5pPr>
            <a:lvl6pPr marL="2004822" indent="0">
              <a:buNone/>
              <a:defRPr sz="1403">
                <a:solidFill>
                  <a:schemeClr val="tx1">
                    <a:tint val="75000"/>
                  </a:schemeClr>
                </a:solidFill>
              </a:defRPr>
            </a:lvl6pPr>
            <a:lvl7pPr marL="2405786" indent="0">
              <a:buNone/>
              <a:defRPr sz="1403">
                <a:solidFill>
                  <a:schemeClr val="tx1">
                    <a:tint val="75000"/>
                  </a:schemeClr>
                </a:solidFill>
              </a:defRPr>
            </a:lvl7pPr>
            <a:lvl8pPr marL="2806751" indent="0">
              <a:buNone/>
              <a:defRPr sz="1403">
                <a:solidFill>
                  <a:schemeClr val="tx1">
                    <a:tint val="75000"/>
                  </a:schemeClr>
                </a:solidFill>
              </a:defRPr>
            </a:lvl8pPr>
            <a:lvl9pPr marL="3207715" indent="0">
              <a:buNone/>
              <a:defRPr sz="140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22708-0C65-42B1-89A7-686A44F8EA2B}" type="datetimeFigureOut">
              <a:rPr lang="fr-FR" smtClean="0"/>
              <a:pPr/>
              <a:t>13/09/2024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2ACF4-B1C8-47DB-869E-7E394C6E129A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5316238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735062" y="2012414"/>
            <a:ext cx="4544021" cy="4796544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412730" y="2012414"/>
            <a:ext cx="4544021" cy="4796544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22708-0C65-42B1-89A7-686A44F8EA2B}" type="datetimeFigureOut">
              <a:rPr lang="fr-FR" smtClean="0"/>
              <a:pPr/>
              <a:t>13/09/2024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2ACF4-B1C8-47DB-869E-7E394C6E129A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5291168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36455" y="402483"/>
            <a:ext cx="9221689" cy="1461188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36455" y="1853171"/>
            <a:ext cx="4523138" cy="908210"/>
          </a:xfrm>
        </p:spPr>
        <p:txBody>
          <a:bodyPr anchor="b"/>
          <a:lstStyle>
            <a:lvl1pPr marL="0" indent="0">
              <a:buNone/>
              <a:defRPr sz="2105" b="1"/>
            </a:lvl1pPr>
            <a:lvl2pPr marL="400964" indent="0">
              <a:buNone/>
              <a:defRPr sz="1754" b="1"/>
            </a:lvl2pPr>
            <a:lvl3pPr marL="801929" indent="0">
              <a:buNone/>
              <a:defRPr sz="1579" b="1"/>
            </a:lvl3pPr>
            <a:lvl4pPr marL="1202893" indent="0">
              <a:buNone/>
              <a:defRPr sz="1403" b="1"/>
            </a:lvl4pPr>
            <a:lvl5pPr marL="1603858" indent="0">
              <a:buNone/>
              <a:defRPr sz="1403" b="1"/>
            </a:lvl5pPr>
            <a:lvl6pPr marL="2004822" indent="0">
              <a:buNone/>
              <a:defRPr sz="1403" b="1"/>
            </a:lvl6pPr>
            <a:lvl7pPr marL="2405786" indent="0">
              <a:buNone/>
              <a:defRPr sz="1403" b="1"/>
            </a:lvl7pPr>
            <a:lvl8pPr marL="2806751" indent="0">
              <a:buNone/>
              <a:defRPr sz="1403" b="1"/>
            </a:lvl8pPr>
            <a:lvl9pPr marL="3207715" indent="0">
              <a:buNone/>
              <a:defRPr sz="1403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736455" y="2761381"/>
            <a:ext cx="4523138" cy="4061576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5412730" y="1853171"/>
            <a:ext cx="4545413" cy="908210"/>
          </a:xfrm>
        </p:spPr>
        <p:txBody>
          <a:bodyPr anchor="b"/>
          <a:lstStyle>
            <a:lvl1pPr marL="0" indent="0">
              <a:buNone/>
              <a:defRPr sz="2105" b="1"/>
            </a:lvl1pPr>
            <a:lvl2pPr marL="400964" indent="0">
              <a:buNone/>
              <a:defRPr sz="1754" b="1"/>
            </a:lvl2pPr>
            <a:lvl3pPr marL="801929" indent="0">
              <a:buNone/>
              <a:defRPr sz="1579" b="1"/>
            </a:lvl3pPr>
            <a:lvl4pPr marL="1202893" indent="0">
              <a:buNone/>
              <a:defRPr sz="1403" b="1"/>
            </a:lvl4pPr>
            <a:lvl5pPr marL="1603858" indent="0">
              <a:buNone/>
              <a:defRPr sz="1403" b="1"/>
            </a:lvl5pPr>
            <a:lvl6pPr marL="2004822" indent="0">
              <a:buNone/>
              <a:defRPr sz="1403" b="1"/>
            </a:lvl6pPr>
            <a:lvl7pPr marL="2405786" indent="0">
              <a:buNone/>
              <a:defRPr sz="1403" b="1"/>
            </a:lvl7pPr>
            <a:lvl8pPr marL="2806751" indent="0">
              <a:buNone/>
              <a:defRPr sz="1403" b="1"/>
            </a:lvl8pPr>
            <a:lvl9pPr marL="3207715" indent="0">
              <a:buNone/>
              <a:defRPr sz="1403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5412730" y="2761381"/>
            <a:ext cx="4545413" cy="4061576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22708-0C65-42B1-89A7-686A44F8EA2B}" type="datetimeFigureOut">
              <a:rPr lang="fr-FR" smtClean="0"/>
              <a:pPr/>
              <a:t>13/09/2024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2ACF4-B1C8-47DB-869E-7E394C6E129A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3665954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22708-0C65-42B1-89A7-686A44F8EA2B}" type="datetimeFigureOut">
              <a:rPr lang="fr-FR" smtClean="0"/>
              <a:pPr/>
              <a:t>13/09/2024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2ACF4-B1C8-47DB-869E-7E394C6E129A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1425541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22708-0C65-42B1-89A7-686A44F8EA2B}" type="datetimeFigureOut">
              <a:rPr lang="fr-FR" smtClean="0"/>
              <a:pPr/>
              <a:t>13/09/2024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2ACF4-B1C8-47DB-869E-7E394C6E129A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8592608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2806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45413" y="1088454"/>
            <a:ext cx="5412730" cy="5372269"/>
          </a:xfrm>
        </p:spPr>
        <p:txBody>
          <a:bodyPr/>
          <a:lstStyle>
            <a:lvl1pPr>
              <a:defRPr sz="2806"/>
            </a:lvl1pPr>
            <a:lvl2pPr>
              <a:defRPr sz="2456"/>
            </a:lvl2pPr>
            <a:lvl3pPr>
              <a:defRPr sz="2105"/>
            </a:lvl3pPr>
            <a:lvl4pPr>
              <a:defRPr sz="1754"/>
            </a:lvl4pPr>
            <a:lvl5pPr>
              <a:defRPr sz="1754"/>
            </a:lvl5pPr>
            <a:lvl6pPr>
              <a:defRPr sz="1754"/>
            </a:lvl6pPr>
            <a:lvl7pPr>
              <a:defRPr sz="1754"/>
            </a:lvl7pPr>
            <a:lvl8pPr>
              <a:defRPr sz="1754"/>
            </a:lvl8pPr>
            <a:lvl9pPr>
              <a:defRPr sz="1754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403"/>
            </a:lvl1pPr>
            <a:lvl2pPr marL="400964" indent="0">
              <a:buNone/>
              <a:defRPr sz="1228"/>
            </a:lvl2pPr>
            <a:lvl3pPr marL="801929" indent="0">
              <a:buNone/>
              <a:defRPr sz="1052"/>
            </a:lvl3pPr>
            <a:lvl4pPr marL="1202893" indent="0">
              <a:buNone/>
              <a:defRPr sz="877"/>
            </a:lvl4pPr>
            <a:lvl5pPr marL="1603858" indent="0">
              <a:buNone/>
              <a:defRPr sz="877"/>
            </a:lvl5pPr>
            <a:lvl6pPr marL="2004822" indent="0">
              <a:buNone/>
              <a:defRPr sz="877"/>
            </a:lvl6pPr>
            <a:lvl7pPr marL="2405786" indent="0">
              <a:buNone/>
              <a:defRPr sz="877"/>
            </a:lvl7pPr>
            <a:lvl8pPr marL="2806751" indent="0">
              <a:buNone/>
              <a:defRPr sz="877"/>
            </a:lvl8pPr>
            <a:lvl9pPr marL="3207715" indent="0">
              <a:buNone/>
              <a:defRPr sz="877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22708-0C65-42B1-89A7-686A44F8EA2B}" type="datetimeFigureOut">
              <a:rPr lang="fr-FR" smtClean="0"/>
              <a:pPr/>
              <a:t>13/09/2024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2ACF4-B1C8-47DB-869E-7E394C6E129A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40426551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2806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4545413" y="1088454"/>
            <a:ext cx="5412730" cy="5372269"/>
          </a:xfrm>
        </p:spPr>
        <p:txBody>
          <a:bodyPr/>
          <a:lstStyle>
            <a:lvl1pPr marL="0" indent="0">
              <a:buNone/>
              <a:defRPr sz="2806"/>
            </a:lvl1pPr>
            <a:lvl2pPr marL="400964" indent="0">
              <a:buNone/>
              <a:defRPr sz="2456"/>
            </a:lvl2pPr>
            <a:lvl3pPr marL="801929" indent="0">
              <a:buNone/>
              <a:defRPr sz="2105"/>
            </a:lvl3pPr>
            <a:lvl4pPr marL="1202893" indent="0">
              <a:buNone/>
              <a:defRPr sz="1754"/>
            </a:lvl4pPr>
            <a:lvl5pPr marL="1603858" indent="0">
              <a:buNone/>
              <a:defRPr sz="1754"/>
            </a:lvl5pPr>
            <a:lvl6pPr marL="2004822" indent="0">
              <a:buNone/>
              <a:defRPr sz="1754"/>
            </a:lvl6pPr>
            <a:lvl7pPr marL="2405786" indent="0">
              <a:buNone/>
              <a:defRPr sz="1754"/>
            </a:lvl7pPr>
            <a:lvl8pPr marL="2806751" indent="0">
              <a:buNone/>
              <a:defRPr sz="1754"/>
            </a:lvl8pPr>
            <a:lvl9pPr marL="3207715" indent="0">
              <a:buNone/>
              <a:defRPr sz="1754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403"/>
            </a:lvl1pPr>
            <a:lvl2pPr marL="400964" indent="0">
              <a:buNone/>
              <a:defRPr sz="1228"/>
            </a:lvl2pPr>
            <a:lvl3pPr marL="801929" indent="0">
              <a:buNone/>
              <a:defRPr sz="1052"/>
            </a:lvl3pPr>
            <a:lvl4pPr marL="1202893" indent="0">
              <a:buNone/>
              <a:defRPr sz="877"/>
            </a:lvl4pPr>
            <a:lvl5pPr marL="1603858" indent="0">
              <a:buNone/>
              <a:defRPr sz="877"/>
            </a:lvl5pPr>
            <a:lvl6pPr marL="2004822" indent="0">
              <a:buNone/>
              <a:defRPr sz="877"/>
            </a:lvl6pPr>
            <a:lvl7pPr marL="2405786" indent="0">
              <a:buNone/>
              <a:defRPr sz="877"/>
            </a:lvl7pPr>
            <a:lvl8pPr marL="2806751" indent="0">
              <a:buNone/>
              <a:defRPr sz="877"/>
            </a:lvl8pPr>
            <a:lvl9pPr marL="3207715" indent="0">
              <a:buNone/>
              <a:defRPr sz="877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22708-0C65-42B1-89A7-686A44F8EA2B}" type="datetimeFigureOut">
              <a:rPr lang="fr-FR" smtClean="0"/>
              <a:pPr/>
              <a:t>13/09/2024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2ACF4-B1C8-47DB-869E-7E394C6E129A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39370872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735062" y="402483"/>
            <a:ext cx="9221689" cy="14611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35062" y="2012414"/>
            <a:ext cx="9221689" cy="47965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735062" y="7006699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C22708-0C65-42B1-89A7-686A44F8EA2B}" type="datetimeFigureOut">
              <a:rPr lang="fr-FR" smtClean="0"/>
              <a:pPr/>
              <a:t>13/09/2024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541663" y="7006699"/>
            <a:ext cx="3608487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5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551093" y="7006699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D2ACF4-B1C8-47DB-869E-7E394C6E129A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10037313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801929" rtl="0" eaLnBrk="1" latinLnBrk="0" hangingPunct="1">
        <a:lnSpc>
          <a:spcPct val="90000"/>
        </a:lnSpc>
        <a:spcBef>
          <a:spcPct val="0"/>
        </a:spcBef>
        <a:buNone/>
        <a:defRPr sz="385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00482" indent="-200482" algn="l" defTabSz="801929" rtl="0" eaLnBrk="1" latinLnBrk="0" hangingPunct="1">
        <a:lnSpc>
          <a:spcPct val="90000"/>
        </a:lnSpc>
        <a:spcBef>
          <a:spcPts val="877"/>
        </a:spcBef>
        <a:buFont typeface="Arial" panose="020B0604020202020204" pitchFamily="34" charset="0"/>
        <a:buChar char="•"/>
        <a:defRPr sz="2456" kern="1200">
          <a:solidFill>
            <a:schemeClr val="tx1"/>
          </a:solidFill>
          <a:latin typeface="+mn-lt"/>
          <a:ea typeface="+mn-ea"/>
          <a:cs typeface="+mn-cs"/>
        </a:defRPr>
      </a:lvl1pPr>
      <a:lvl2pPr marL="601447" indent="-200482" algn="l" defTabSz="801929" rtl="0" eaLnBrk="1" latinLnBrk="0" hangingPunct="1">
        <a:lnSpc>
          <a:spcPct val="90000"/>
        </a:lnSpc>
        <a:spcBef>
          <a:spcPts val="439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2pPr>
      <a:lvl3pPr marL="1002411" indent="-200482" algn="l" defTabSz="801929" rtl="0" eaLnBrk="1" latinLnBrk="0" hangingPunct="1">
        <a:lnSpc>
          <a:spcPct val="90000"/>
        </a:lnSpc>
        <a:spcBef>
          <a:spcPts val="439"/>
        </a:spcBef>
        <a:buFont typeface="Arial" panose="020B0604020202020204" pitchFamily="34" charset="0"/>
        <a:buChar char="•"/>
        <a:defRPr sz="1754" kern="1200">
          <a:solidFill>
            <a:schemeClr val="tx1"/>
          </a:solidFill>
          <a:latin typeface="+mn-lt"/>
          <a:ea typeface="+mn-ea"/>
          <a:cs typeface="+mn-cs"/>
        </a:defRPr>
      </a:lvl3pPr>
      <a:lvl4pPr marL="1403375" indent="-200482" algn="l" defTabSz="801929" rtl="0" eaLnBrk="1" latinLnBrk="0" hangingPunct="1">
        <a:lnSpc>
          <a:spcPct val="90000"/>
        </a:lnSpc>
        <a:spcBef>
          <a:spcPts val="439"/>
        </a:spcBef>
        <a:buFont typeface="Arial" panose="020B0604020202020204" pitchFamily="34" charset="0"/>
        <a:buChar char="•"/>
        <a:defRPr sz="1579" kern="1200">
          <a:solidFill>
            <a:schemeClr val="tx1"/>
          </a:solidFill>
          <a:latin typeface="+mn-lt"/>
          <a:ea typeface="+mn-ea"/>
          <a:cs typeface="+mn-cs"/>
        </a:defRPr>
      </a:lvl4pPr>
      <a:lvl5pPr marL="1804340" indent="-200482" algn="l" defTabSz="801929" rtl="0" eaLnBrk="1" latinLnBrk="0" hangingPunct="1">
        <a:lnSpc>
          <a:spcPct val="90000"/>
        </a:lnSpc>
        <a:spcBef>
          <a:spcPts val="439"/>
        </a:spcBef>
        <a:buFont typeface="Arial" panose="020B0604020202020204" pitchFamily="34" charset="0"/>
        <a:buChar char="•"/>
        <a:defRPr sz="1579" kern="1200">
          <a:solidFill>
            <a:schemeClr val="tx1"/>
          </a:solidFill>
          <a:latin typeface="+mn-lt"/>
          <a:ea typeface="+mn-ea"/>
          <a:cs typeface="+mn-cs"/>
        </a:defRPr>
      </a:lvl5pPr>
      <a:lvl6pPr marL="2205304" indent="-200482" algn="l" defTabSz="801929" rtl="0" eaLnBrk="1" latinLnBrk="0" hangingPunct="1">
        <a:lnSpc>
          <a:spcPct val="90000"/>
        </a:lnSpc>
        <a:spcBef>
          <a:spcPts val="439"/>
        </a:spcBef>
        <a:buFont typeface="Arial" panose="020B0604020202020204" pitchFamily="34" charset="0"/>
        <a:buChar char="•"/>
        <a:defRPr sz="1579" kern="1200">
          <a:solidFill>
            <a:schemeClr val="tx1"/>
          </a:solidFill>
          <a:latin typeface="+mn-lt"/>
          <a:ea typeface="+mn-ea"/>
          <a:cs typeface="+mn-cs"/>
        </a:defRPr>
      </a:lvl6pPr>
      <a:lvl7pPr marL="2606269" indent="-200482" algn="l" defTabSz="801929" rtl="0" eaLnBrk="1" latinLnBrk="0" hangingPunct="1">
        <a:lnSpc>
          <a:spcPct val="90000"/>
        </a:lnSpc>
        <a:spcBef>
          <a:spcPts val="439"/>
        </a:spcBef>
        <a:buFont typeface="Arial" panose="020B0604020202020204" pitchFamily="34" charset="0"/>
        <a:buChar char="•"/>
        <a:defRPr sz="1579" kern="1200">
          <a:solidFill>
            <a:schemeClr val="tx1"/>
          </a:solidFill>
          <a:latin typeface="+mn-lt"/>
          <a:ea typeface="+mn-ea"/>
          <a:cs typeface="+mn-cs"/>
        </a:defRPr>
      </a:lvl7pPr>
      <a:lvl8pPr marL="3007233" indent="-200482" algn="l" defTabSz="801929" rtl="0" eaLnBrk="1" latinLnBrk="0" hangingPunct="1">
        <a:lnSpc>
          <a:spcPct val="90000"/>
        </a:lnSpc>
        <a:spcBef>
          <a:spcPts val="439"/>
        </a:spcBef>
        <a:buFont typeface="Arial" panose="020B0604020202020204" pitchFamily="34" charset="0"/>
        <a:buChar char="•"/>
        <a:defRPr sz="1579" kern="1200">
          <a:solidFill>
            <a:schemeClr val="tx1"/>
          </a:solidFill>
          <a:latin typeface="+mn-lt"/>
          <a:ea typeface="+mn-ea"/>
          <a:cs typeface="+mn-cs"/>
        </a:defRPr>
      </a:lvl8pPr>
      <a:lvl9pPr marL="3408197" indent="-200482" algn="l" defTabSz="801929" rtl="0" eaLnBrk="1" latinLnBrk="0" hangingPunct="1">
        <a:lnSpc>
          <a:spcPct val="90000"/>
        </a:lnSpc>
        <a:spcBef>
          <a:spcPts val="439"/>
        </a:spcBef>
        <a:buFont typeface="Arial" panose="020B0604020202020204" pitchFamily="34" charset="0"/>
        <a:buChar char="•"/>
        <a:defRPr sz="157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801929" rtl="0" eaLnBrk="1" latinLnBrk="0" hangingPunct="1">
        <a:defRPr sz="1579" kern="1200">
          <a:solidFill>
            <a:schemeClr val="tx1"/>
          </a:solidFill>
          <a:latin typeface="+mn-lt"/>
          <a:ea typeface="+mn-ea"/>
          <a:cs typeface="+mn-cs"/>
        </a:defRPr>
      </a:lvl1pPr>
      <a:lvl2pPr marL="400964" algn="l" defTabSz="801929" rtl="0" eaLnBrk="1" latinLnBrk="0" hangingPunct="1">
        <a:defRPr sz="1579" kern="1200">
          <a:solidFill>
            <a:schemeClr val="tx1"/>
          </a:solidFill>
          <a:latin typeface="+mn-lt"/>
          <a:ea typeface="+mn-ea"/>
          <a:cs typeface="+mn-cs"/>
        </a:defRPr>
      </a:lvl2pPr>
      <a:lvl3pPr marL="801929" algn="l" defTabSz="801929" rtl="0" eaLnBrk="1" latinLnBrk="0" hangingPunct="1">
        <a:defRPr sz="1579" kern="1200">
          <a:solidFill>
            <a:schemeClr val="tx1"/>
          </a:solidFill>
          <a:latin typeface="+mn-lt"/>
          <a:ea typeface="+mn-ea"/>
          <a:cs typeface="+mn-cs"/>
        </a:defRPr>
      </a:lvl3pPr>
      <a:lvl4pPr marL="1202893" algn="l" defTabSz="801929" rtl="0" eaLnBrk="1" latinLnBrk="0" hangingPunct="1">
        <a:defRPr sz="1579" kern="1200">
          <a:solidFill>
            <a:schemeClr val="tx1"/>
          </a:solidFill>
          <a:latin typeface="+mn-lt"/>
          <a:ea typeface="+mn-ea"/>
          <a:cs typeface="+mn-cs"/>
        </a:defRPr>
      </a:lvl4pPr>
      <a:lvl5pPr marL="1603858" algn="l" defTabSz="801929" rtl="0" eaLnBrk="1" latinLnBrk="0" hangingPunct="1">
        <a:defRPr sz="1579" kern="1200">
          <a:solidFill>
            <a:schemeClr val="tx1"/>
          </a:solidFill>
          <a:latin typeface="+mn-lt"/>
          <a:ea typeface="+mn-ea"/>
          <a:cs typeface="+mn-cs"/>
        </a:defRPr>
      </a:lvl5pPr>
      <a:lvl6pPr marL="2004822" algn="l" defTabSz="801929" rtl="0" eaLnBrk="1" latinLnBrk="0" hangingPunct="1">
        <a:defRPr sz="1579" kern="1200">
          <a:solidFill>
            <a:schemeClr val="tx1"/>
          </a:solidFill>
          <a:latin typeface="+mn-lt"/>
          <a:ea typeface="+mn-ea"/>
          <a:cs typeface="+mn-cs"/>
        </a:defRPr>
      </a:lvl6pPr>
      <a:lvl7pPr marL="2405786" algn="l" defTabSz="801929" rtl="0" eaLnBrk="1" latinLnBrk="0" hangingPunct="1">
        <a:defRPr sz="1579" kern="1200">
          <a:solidFill>
            <a:schemeClr val="tx1"/>
          </a:solidFill>
          <a:latin typeface="+mn-lt"/>
          <a:ea typeface="+mn-ea"/>
          <a:cs typeface="+mn-cs"/>
        </a:defRPr>
      </a:lvl7pPr>
      <a:lvl8pPr marL="2806751" algn="l" defTabSz="801929" rtl="0" eaLnBrk="1" latinLnBrk="0" hangingPunct="1">
        <a:defRPr sz="1579" kern="1200">
          <a:solidFill>
            <a:schemeClr val="tx1"/>
          </a:solidFill>
          <a:latin typeface="+mn-lt"/>
          <a:ea typeface="+mn-ea"/>
          <a:cs typeface="+mn-cs"/>
        </a:defRPr>
      </a:lvl8pPr>
      <a:lvl9pPr marL="3207715" algn="l" defTabSz="801929" rtl="0" eaLnBrk="1" latinLnBrk="0" hangingPunct="1">
        <a:defRPr sz="157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xmlns="" id="{F7B33B55-6161-47EE-A4AC-D6D9272D97D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53932" y="156597"/>
            <a:ext cx="1418705" cy="639056"/>
          </a:xfrm>
          <a:prstGeom prst="rect">
            <a:avLst/>
          </a:prstGeom>
        </p:spPr>
      </p:pic>
      <p:sp>
        <p:nvSpPr>
          <p:cNvPr id="5" name="ZoneTexte 4">
            <a:extLst>
              <a:ext uri="{FF2B5EF4-FFF2-40B4-BE49-F238E27FC236}">
                <a16:creationId xmlns:a16="http://schemas.microsoft.com/office/drawing/2014/main" xmlns="" id="{51346568-713A-4BD0-9899-63AFE2AD8469}"/>
              </a:ext>
            </a:extLst>
          </p:cNvPr>
          <p:cNvSpPr txBox="1"/>
          <p:nvPr/>
        </p:nvSpPr>
        <p:spPr>
          <a:xfrm>
            <a:off x="388621" y="7135863"/>
            <a:ext cx="80207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800" b="1" spc="40" dirty="0">
                <a:solidFill>
                  <a:srgbClr val="7C1E5C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Guillaume GRASSART </a:t>
            </a:r>
            <a:r>
              <a:rPr lang="fr-FR" sz="800" b="1" spc="40" dirty="0" smtClean="0">
                <a:solidFill>
                  <a:srgbClr val="7C1E5C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et </a:t>
            </a:r>
            <a:r>
              <a:rPr lang="fr-FR" sz="800" b="1" spc="40" dirty="0">
                <a:solidFill>
                  <a:srgbClr val="7C1E5C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son équipe sont heureux de vous accueillir </a:t>
            </a:r>
            <a:r>
              <a:rPr lang="fr-FR" sz="800" b="1" spc="40" dirty="0" smtClean="0">
                <a:solidFill>
                  <a:srgbClr val="7C1E5C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au 3/5</a:t>
            </a:r>
            <a:r>
              <a:rPr lang="fr-FR" sz="800" b="1" spc="40" dirty="0">
                <a:solidFill>
                  <a:srgbClr val="7C1E5C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, rue Aristide Briand - 59132 Trélon</a:t>
            </a:r>
          </a:p>
          <a:p>
            <a:pPr algn="ctr"/>
            <a:r>
              <a:rPr lang="fr-FR" sz="800" b="1" spc="40" dirty="0">
                <a:solidFill>
                  <a:srgbClr val="7C1E5C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Tel commande  – 03 27 57 05 </a:t>
            </a:r>
            <a:r>
              <a:rPr lang="fr-FR" sz="800" b="1" spc="40" dirty="0" smtClean="0">
                <a:solidFill>
                  <a:srgbClr val="7C1E5C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88 du </a:t>
            </a:r>
            <a:r>
              <a:rPr lang="fr-FR" sz="800" b="1" spc="40" dirty="0">
                <a:solidFill>
                  <a:srgbClr val="7C1E5C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lundi au samedi de 8 h à 19 h  </a:t>
            </a:r>
          </a:p>
        </p:txBody>
      </p:sp>
      <p:sp>
        <p:nvSpPr>
          <p:cNvPr id="11" name="Rectangle à coins arrondis 10"/>
          <p:cNvSpPr/>
          <p:nvPr/>
        </p:nvSpPr>
        <p:spPr>
          <a:xfrm>
            <a:off x="398185" y="961951"/>
            <a:ext cx="2299580" cy="5758004"/>
          </a:xfrm>
          <a:prstGeom prst="roundRect">
            <a:avLst/>
          </a:prstGeom>
          <a:noFill/>
          <a:ln w="38100">
            <a:solidFill>
              <a:srgbClr val="7C1E5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Rectangle à coins arrondis 11"/>
          <p:cNvSpPr/>
          <p:nvPr/>
        </p:nvSpPr>
        <p:spPr>
          <a:xfrm>
            <a:off x="2924269" y="961951"/>
            <a:ext cx="2299580" cy="5758004"/>
          </a:xfrm>
          <a:prstGeom prst="roundRect">
            <a:avLst/>
          </a:prstGeom>
          <a:noFill/>
          <a:ln w="38100">
            <a:solidFill>
              <a:srgbClr val="7C1E5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Rectangle à coins arrondis 12"/>
          <p:cNvSpPr/>
          <p:nvPr/>
        </p:nvSpPr>
        <p:spPr>
          <a:xfrm>
            <a:off x="5472653" y="961951"/>
            <a:ext cx="2299580" cy="5758004"/>
          </a:xfrm>
          <a:prstGeom prst="roundRect">
            <a:avLst/>
          </a:prstGeom>
          <a:noFill/>
          <a:ln w="38100">
            <a:solidFill>
              <a:srgbClr val="7C1E5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Rectangle à coins arrondis 13"/>
          <p:cNvSpPr/>
          <p:nvPr/>
        </p:nvSpPr>
        <p:spPr>
          <a:xfrm>
            <a:off x="7998737" y="961951"/>
            <a:ext cx="2299580" cy="5758004"/>
          </a:xfrm>
          <a:prstGeom prst="roundRect">
            <a:avLst/>
          </a:prstGeom>
          <a:noFill/>
          <a:ln w="38100">
            <a:solidFill>
              <a:srgbClr val="7C1E5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à coins arrondis 16"/>
          <p:cNvSpPr/>
          <p:nvPr/>
        </p:nvSpPr>
        <p:spPr>
          <a:xfrm>
            <a:off x="822111" y="1129448"/>
            <a:ext cx="1451728" cy="433633"/>
          </a:xfrm>
          <a:prstGeom prst="roundRect">
            <a:avLst/>
          </a:prstGeom>
          <a:solidFill>
            <a:srgbClr val="A6CE39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980" b="1" dirty="0" smtClean="0"/>
              <a:t>Lundi</a:t>
            </a:r>
            <a:endParaRPr lang="fr-FR" sz="1980" b="1" dirty="0"/>
          </a:p>
        </p:txBody>
      </p:sp>
      <p:sp>
        <p:nvSpPr>
          <p:cNvPr id="18" name="Rectangle à coins arrondis 17"/>
          <p:cNvSpPr/>
          <p:nvPr/>
        </p:nvSpPr>
        <p:spPr>
          <a:xfrm>
            <a:off x="3348195" y="1129447"/>
            <a:ext cx="1451728" cy="433633"/>
          </a:xfrm>
          <a:prstGeom prst="roundRect">
            <a:avLst/>
          </a:prstGeom>
          <a:solidFill>
            <a:srgbClr val="A6CE39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980" b="1" dirty="0" smtClean="0"/>
              <a:t>Mardi</a:t>
            </a:r>
            <a:endParaRPr lang="fr-FR" sz="1980" b="1" dirty="0"/>
          </a:p>
        </p:txBody>
      </p:sp>
      <p:sp>
        <p:nvSpPr>
          <p:cNvPr id="19" name="Rectangle à coins arrondis 18"/>
          <p:cNvSpPr/>
          <p:nvPr/>
        </p:nvSpPr>
        <p:spPr>
          <a:xfrm>
            <a:off x="5896579" y="1129446"/>
            <a:ext cx="1451728" cy="433633"/>
          </a:xfrm>
          <a:prstGeom prst="roundRect">
            <a:avLst/>
          </a:prstGeom>
          <a:solidFill>
            <a:srgbClr val="A6CE39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980" b="1" dirty="0" smtClean="0"/>
              <a:t>Jeudi</a:t>
            </a:r>
            <a:endParaRPr lang="fr-FR" sz="1980" b="1" dirty="0"/>
          </a:p>
        </p:txBody>
      </p:sp>
      <p:sp>
        <p:nvSpPr>
          <p:cNvPr id="20" name="Rectangle à coins arrondis 19"/>
          <p:cNvSpPr/>
          <p:nvPr/>
        </p:nvSpPr>
        <p:spPr>
          <a:xfrm>
            <a:off x="8422663" y="1116061"/>
            <a:ext cx="1451728" cy="433633"/>
          </a:xfrm>
          <a:prstGeom prst="roundRect">
            <a:avLst/>
          </a:prstGeom>
          <a:solidFill>
            <a:srgbClr val="A6CE39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980" b="1" dirty="0" smtClean="0"/>
              <a:t>Vendredi</a:t>
            </a:r>
            <a:endParaRPr lang="fr-FR" sz="1980" b="1" dirty="0"/>
          </a:p>
        </p:txBody>
      </p:sp>
      <p:sp>
        <p:nvSpPr>
          <p:cNvPr id="21" name="Rectangle à coins arrondis 20"/>
          <p:cNvSpPr/>
          <p:nvPr/>
        </p:nvSpPr>
        <p:spPr>
          <a:xfrm>
            <a:off x="2205990" y="239184"/>
            <a:ext cx="6263640" cy="433633"/>
          </a:xfrm>
          <a:prstGeom prst="roundRect">
            <a:avLst/>
          </a:prstGeom>
          <a:solidFill>
            <a:srgbClr val="7C1E5C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000" b="1" dirty="0" smtClean="0">
              <a:solidFill>
                <a:schemeClr val="bg1"/>
              </a:solidFill>
            </a:endParaRPr>
          </a:p>
          <a:p>
            <a:pPr algn="ctr"/>
            <a:r>
              <a:rPr lang="fr-FR" sz="2000" b="1" dirty="0" smtClean="0">
                <a:solidFill>
                  <a:schemeClr val="bg1"/>
                </a:solidFill>
              </a:rPr>
              <a:t>Menu du </a:t>
            </a:r>
            <a:r>
              <a:rPr lang="fr-FR" sz="2000" b="1" dirty="0" smtClean="0">
                <a:solidFill>
                  <a:schemeClr val="bg1"/>
                </a:solidFill>
              </a:rPr>
              <a:t>6 </a:t>
            </a:r>
            <a:r>
              <a:rPr lang="fr-FR" sz="2000" b="1" dirty="0" smtClean="0">
                <a:solidFill>
                  <a:schemeClr val="bg1"/>
                </a:solidFill>
              </a:rPr>
              <a:t>au </a:t>
            </a:r>
            <a:r>
              <a:rPr lang="fr-FR" sz="2000" b="1" dirty="0" smtClean="0">
                <a:solidFill>
                  <a:schemeClr val="bg1"/>
                </a:solidFill>
              </a:rPr>
              <a:t>10 </a:t>
            </a:r>
            <a:r>
              <a:rPr lang="fr-FR" sz="2000" b="1" dirty="0" smtClean="0">
                <a:solidFill>
                  <a:schemeClr val="bg1"/>
                </a:solidFill>
              </a:rPr>
              <a:t>janvier  </a:t>
            </a:r>
            <a:r>
              <a:rPr lang="fr-FR" sz="2000" b="1" dirty="0" smtClean="0">
                <a:solidFill>
                  <a:schemeClr val="bg1"/>
                </a:solidFill>
              </a:rPr>
              <a:t>2025 </a:t>
            </a:r>
            <a:endParaRPr lang="fr-FR" sz="2000" b="1" dirty="0">
              <a:solidFill>
                <a:schemeClr val="bg1"/>
              </a:solidFill>
            </a:endParaRPr>
          </a:p>
          <a:p>
            <a:pPr algn="ctr"/>
            <a:endParaRPr lang="fr-FR" sz="1980" b="1" dirty="0"/>
          </a:p>
        </p:txBody>
      </p:sp>
      <p:sp>
        <p:nvSpPr>
          <p:cNvPr id="22" name="Rectangle 21"/>
          <p:cNvSpPr/>
          <p:nvPr/>
        </p:nvSpPr>
        <p:spPr>
          <a:xfrm>
            <a:off x="528330" y="1809629"/>
            <a:ext cx="1967943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r>
              <a:rPr lang="fr-FR" sz="1400" b="1" spc="40" dirty="0" smtClean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Carottes fromagère </a:t>
            </a:r>
          </a:p>
          <a:p>
            <a:pPr algn="ctr"/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</p:txBody>
      </p:sp>
      <p:cxnSp>
        <p:nvCxnSpPr>
          <p:cNvPr id="24" name="Connecteur droit 23"/>
          <p:cNvCxnSpPr/>
          <p:nvPr/>
        </p:nvCxnSpPr>
        <p:spPr>
          <a:xfrm>
            <a:off x="924516" y="3073136"/>
            <a:ext cx="1175572" cy="0"/>
          </a:xfrm>
          <a:prstGeom prst="line">
            <a:avLst/>
          </a:prstGeom>
          <a:ln w="19050" cap="rnd">
            <a:solidFill>
              <a:srgbClr val="A6CE39"/>
            </a:solidFill>
            <a:prstDash val="solid"/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Connecteur droit 26"/>
          <p:cNvCxnSpPr/>
          <p:nvPr/>
        </p:nvCxnSpPr>
        <p:spPr>
          <a:xfrm>
            <a:off x="924516" y="5216164"/>
            <a:ext cx="1175572" cy="0"/>
          </a:xfrm>
          <a:prstGeom prst="line">
            <a:avLst/>
          </a:prstGeom>
          <a:ln w="19050" cap="rnd">
            <a:solidFill>
              <a:srgbClr val="A6CE39"/>
            </a:solidFill>
            <a:prstDash val="solid"/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Connecteur droit 27"/>
          <p:cNvCxnSpPr/>
          <p:nvPr/>
        </p:nvCxnSpPr>
        <p:spPr>
          <a:xfrm>
            <a:off x="3457948" y="3082564"/>
            <a:ext cx="1175572" cy="0"/>
          </a:xfrm>
          <a:prstGeom prst="line">
            <a:avLst/>
          </a:prstGeom>
          <a:ln w="19050" cap="rnd">
            <a:solidFill>
              <a:srgbClr val="A6CE39"/>
            </a:solidFill>
            <a:prstDash val="solid"/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Connecteur droit 28"/>
          <p:cNvCxnSpPr/>
          <p:nvPr/>
        </p:nvCxnSpPr>
        <p:spPr>
          <a:xfrm>
            <a:off x="3457948" y="5242873"/>
            <a:ext cx="1175572" cy="0"/>
          </a:xfrm>
          <a:prstGeom prst="line">
            <a:avLst/>
          </a:prstGeom>
          <a:ln w="19050" cap="rnd">
            <a:solidFill>
              <a:srgbClr val="A6CE39"/>
            </a:solidFill>
            <a:prstDash val="solid"/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Connecteur droit 29"/>
          <p:cNvCxnSpPr/>
          <p:nvPr/>
        </p:nvCxnSpPr>
        <p:spPr>
          <a:xfrm>
            <a:off x="6061317" y="5236587"/>
            <a:ext cx="1175572" cy="0"/>
          </a:xfrm>
          <a:prstGeom prst="line">
            <a:avLst/>
          </a:prstGeom>
          <a:ln w="19050" cap="rnd">
            <a:solidFill>
              <a:srgbClr val="A6CE39"/>
            </a:solidFill>
            <a:prstDash val="solid"/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Connecteur droit 30"/>
          <p:cNvCxnSpPr/>
          <p:nvPr/>
        </p:nvCxnSpPr>
        <p:spPr>
          <a:xfrm>
            <a:off x="6061317" y="3082564"/>
            <a:ext cx="1175572" cy="0"/>
          </a:xfrm>
          <a:prstGeom prst="line">
            <a:avLst/>
          </a:prstGeom>
          <a:ln w="19050" cap="rnd">
            <a:solidFill>
              <a:srgbClr val="A6CE39"/>
            </a:solidFill>
            <a:prstDash val="solid"/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Connecteur droit 31"/>
          <p:cNvCxnSpPr/>
          <p:nvPr/>
        </p:nvCxnSpPr>
        <p:spPr>
          <a:xfrm>
            <a:off x="8608125" y="3073136"/>
            <a:ext cx="1175572" cy="0"/>
          </a:xfrm>
          <a:prstGeom prst="line">
            <a:avLst/>
          </a:prstGeom>
          <a:ln w="19050" cap="rnd">
            <a:solidFill>
              <a:srgbClr val="A6CE39"/>
            </a:solidFill>
            <a:prstDash val="solid"/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Connecteur droit 32"/>
          <p:cNvCxnSpPr/>
          <p:nvPr/>
        </p:nvCxnSpPr>
        <p:spPr>
          <a:xfrm>
            <a:off x="8608125" y="5236587"/>
            <a:ext cx="1175572" cy="0"/>
          </a:xfrm>
          <a:prstGeom prst="line">
            <a:avLst/>
          </a:prstGeom>
          <a:ln w="19050" cap="rnd">
            <a:solidFill>
              <a:srgbClr val="A6CE39"/>
            </a:solidFill>
            <a:prstDash val="solid"/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Rectangle 24"/>
          <p:cNvSpPr/>
          <p:nvPr/>
        </p:nvSpPr>
        <p:spPr>
          <a:xfrm>
            <a:off x="528330" y="5269425"/>
            <a:ext cx="1967943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r>
              <a:rPr lang="fr-FR" sz="1400" b="1" spc="40" dirty="0" smtClean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Liégeois à la vanille </a:t>
            </a: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564003" y="3405052"/>
            <a:ext cx="1967943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1400" b="1" spc="40" dirty="0" smtClean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Gratin de courgettes et pommes de terre </a:t>
            </a:r>
          </a:p>
          <a:p>
            <a:pPr algn="ctr"/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r>
              <a:rPr lang="fr-FR" sz="1400" b="1" spc="40" dirty="0" smtClean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Jambon blanc </a:t>
            </a: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3061762" y="1809627"/>
            <a:ext cx="1967943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r>
              <a:rPr lang="fr-FR" sz="1400" b="1" spc="40" dirty="0" smtClean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Taboulé</a:t>
            </a:r>
          </a:p>
          <a:p>
            <a:pPr algn="ctr"/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5638471" y="1809627"/>
            <a:ext cx="1967943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r>
              <a:rPr lang="fr-FR" sz="1400" b="1" spc="40" dirty="0" smtClean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Potage de légumes </a:t>
            </a: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8164555" y="1793538"/>
            <a:ext cx="1967943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r>
              <a:rPr lang="fr-FR" sz="1400" b="1" spc="40" dirty="0" smtClean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Friand </a:t>
            </a:r>
          </a:p>
          <a:p>
            <a:pPr algn="ctr"/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</p:txBody>
      </p:sp>
      <p:sp>
        <p:nvSpPr>
          <p:cNvPr id="40" name="Rectangle 39"/>
          <p:cNvSpPr/>
          <p:nvPr/>
        </p:nvSpPr>
        <p:spPr>
          <a:xfrm>
            <a:off x="3090087" y="3375051"/>
            <a:ext cx="1967943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1400" b="1" spc="40" dirty="0" smtClean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Emincé de porc au curry </a:t>
            </a:r>
          </a:p>
          <a:p>
            <a:pPr algn="ctr"/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r>
              <a:rPr lang="fr-FR" sz="1400" b="1" spc="40" dirty="0" smtClean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Purée de carottes </a:t>
            </a:r>
          </a:p>
          <a:p>
            <a:pPr algn="ctr"/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</p:txBody>
      </p:sp>
      <p:sp>
        <p:nvSpPr>
          <p:cNvPr id="41" name="Rectangle 40"/>
          <p:cNvSpPr/>
          <p:nvPr/>
        </p:nvSpPr>
        <p:spPr>
          <a:xfrm>
            <a:off x="3090086" y="5254312"/>
            <a:ext cx="1967943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r>
              <a:rPr lang="fr-FR" sz="1400" b="1" spc="40" dirty="0" smtClean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Fruits de saison  </a:t>
            </a: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5665131" y="3372214"/>
            <a:ext cx="1967943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1400" b="1" spc="40" dirty="0" smtClean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Raviolis </a:t>
            </a:r>
          </a:p>
          <a:p>
            <a:pPr algn="ctr"/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r>
              <a:rPr lang="fr-FR" sz="1400" b="1" spc="40" dirty="0" smtClean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Fromage râpé </a:t>
            </a: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</p:txBody>
      </p:sp>
      <p:sp>
        <p:nvSpPr>
          <p:cNvPr id="43" name="Rectangle 42"/>
          <p:cNvSpPr/>
          <p:nvPr/>
        </p:nvSpPr>
        <p:spPr>
          <a:xfrm>
            <a:off x="8144280" y="3408352"/>
            <a:ext cx="1967943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1400" b="1" spc="40" dirty="0" smtClean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Emincé de bœuf local </a:t>
            </a:r>
          </a:p>
          <a:p>
            <a:pPr algn="ctr"/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r>
              <a:rPr lang="fr-FR" sz="1400" b="1" spc="40" dirty="0" smtClean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Blé bio </a:t>
            </a:r>
          </a:p>
          <a:p>
            <a:pPr algn="ctr"/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5605427" y="5269425"/>
            <a:ext cx="1967943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r>
              <a:rPr lang="fr-FR" sz="1400" b="1" spc="40" dirty="0" smtClean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Tarte aux pommes maison </a:t>
            </a: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</p:txBody>
      </p:sp>
      <p:sp>
        <p:nvSpPr>
          <p:cNvPr id="45" name="Rectangle 44"/>
          <p:cNvSpPr/>
          <p:nvPr/>
        </p:nvSpPr>
        <p:spPr>
          <a:xfrm>
            <a:off x="8211939" y="5269425"/>
            <a:ext cx="1967943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</p:txBody>
      </p:sp>
      <p:sp>
        <p:nvSpPr>
          <p:cNvPr id="37" name="ZoneTexte 36">
            <a:extLst>
              <a:ext uri="{FF2B5EF4-FFF2-40B4-BE49-F238E27FC236}">
                <a16:creationId xmlns:a16="http://schemas.microsoft.com/office/drawing/2014/main" xmlns="" id="{51346568-713A-4BD0-9899-63AFE2AD8469}"/>
              </a:ext>
            </a:extLst>
          </p:cNvPr>
          <p:cNvSpPr txBox="1"/>
          <p:nvPr/>
        </p:nvSpPr>
        <p:spPr>
          <a:xfrm>
            <a:off x="480060" y="6805109"/>
            <a:ext cx="85496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800" b="1" spc="40" dirty="0" smtClean="0">
                <a:solidFill>
                  <a:srgbClr val="7C1E5C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La liste des allergènes susceptibles d’être présents intentionnellement ou par contaminations croisées sont :  </a:t>
            </a:r>
          </a:p>
          <a:p>
            <a:pPr algn="ctr"/>
            <a:r>
              <a:rPr lang="fr-FR" sz="800" b="1" spc="40" dirty="0" smtClean="0">
                <a:solidFill>
                  <a:srgbClr val="7C1E5C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Gluten, Poisson,Crustacés,Œuf,Arachide,Moutarde,mollusques,Soja,Sulfites,Sésame,Céleri,</a:t>
            </a:r>
            <a:r>
              <a:rPr lang="fr-FR" sz="800" b="1" spc="40" dirty="0" err="1" smtClean="0">
                <a:solidFill>
                  <a:srgbClr val="7C1E5C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Lupin,Lait</a:t>
            </a:r>
            <a:r>
              <a:rPr lang="fr-FR" sz="800" b="1" spc="40" dirty="0" smtClean="0">
                <a:solidFill>
                  <a:srgbClr val="7C1E5C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,Fruits à coque. </a:t>
            </a:r>
          </a:p>
          <a:p>
            <a:pPr algn="ctr"/>
            <a:r>
              <a:rPr lang="fr-FR" sz="800" spc="40" dirty="0" smtClean="0">
                <a:solidFill>
                  <a:srgbClr val="7C1E5C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. </a:t>
            </a:r>
            <a:endParaRPr lang="fr-FR" sz="800" spc="40" dirty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</p:txBody>
      </p:sp>
      <p:pic>
        <p:nvPicPr>
          <p:cNvPr id="38" name="Picture 2" descr="C:\Users\guill\OneDrive\Bureau\fait maiso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82967" y="4628908"/>
            <a:ext cx="458153" cy="473951"/>
          </a:xfrm>
          <a:prstGeom prst="rect">
            <a:avLst/>
          </a:prstGeom>
          <a:noFill/>
        </p:spPr>
      </p:pic>
      <p:pic>
        <p:nvPicPr>
          <p:cNvPr id="39" name="Picture 2" descr="C:\Users\guill\OneDrive\Bureau\fait maiso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66147" y="4651768"/>
            <a:ext cx="458153" cy="473951"/>
          </a:xfrm>
          <a:prstGeom prst="rect">
            <a:avLst/>
          </a:prstGeom>
          <a:noFill/>
        </p:spPr>
      </p:pic>
      <p:pic>
        <p:nvPicPr>
          <p:cNvPr id="46" name="Picture 2" descr="C:\Users\guill\OneDrive\Bureau\fait maiso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506777" y="2548648"/>
            <a:ext cx="458153" cy="473951"/>
          </a:xfrm>
          <a:prstGeom prst="rect">
            <a:avLst/>
          </a:prstGeom>
          <a:noFill/>
        </p:spPr>
      </p:pic>
      <p:pic>
        <p:nvPicPr>
          <p:cNvPr id="48" name="Picture 3" descr="C:\Users\guill\OneDrive\Bureau\R2a67d05321e24e860dc72bb54da249b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675180" y="6770863"/>
            <a:ext cx="823150" cy="617362"/>
          </a:xfrm>
          <a:prstGeom prst="rect">
            <a:avLst/>
          </a:prstGeom>
          <a:noFill/>
        </p:spPr>
      </p:pic>
      <p:pic>
        <p:nvPicPr>
          <p:cNvPr id="49" name="Picture 2" descr="C:\Users\guill\OneDrive\Bureau\fait maiso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946707" y="6787996"/>
            <a:ext cx="602933" cy="623723"/>
          </a:xfrm>
          <a:prstGeom prst="rect">
            <a:avLst/>
          </a:prstGeom>
          <a:noFill/>
        </p:spPr>
      </p:pic>
      <p:pic>
        <p:nvPicPr>
          <p:cNvPr id="52" name="Picture 4" descr="C:\Users\guill\OneDrive\Bureau\logo-produits-locaux_Plan-de-travail-1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flipH="1">
            <a:off x="9621203" y="6823710"/>
            <a:ext cx="518478" cy="518478"/>
          </a:xfrm>
          <a:prstGeom prst="rect">
            <a:avLst/>
          </a:prstGeom>
          <a:noFill/>
        </p:spPr>
      </p:pic>
      <p:pic>
        <p:nvPicPr>
          <p:cNvPr id="54" name="Picture 3" descr="C:\Users\guill\OneDrive\Bureau\R64f3067326a88494be270a0058357c73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51460" y="6757945"/>
            <a:ext cx="714058" cy="618850"/>
          </a:xfrm>
          <a:prstGeom prst="rect">
            <a:avLst/>
          </a:prstGeom>
          <a:noFill/>
        </p:spPr>
      </p:pic>
      <p:pic>
        <p:nvPicPr>
          <p:cNvPr id="55" name="Picture 5" descr="C:\Users\guill\OneDrive\Bureau\Rde78c3924b8b42522298d90cc78537a2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910273" y="6797357"/>
            <a:ext cx="762318" cy="762318"/>
          </a:xfrm>
          <a:prstGeom prst="rect">
            <a:avLst/>
          </a:prstGeom>
          <a:noFill/>
        </p:spPr>
      </p:pic>
      <p:pic>
        <p:nvPicPr>
          <p:cNvPr id="58" name="Picture 3" descr="C:\Users\guill\OneDrive\Bureau\R64f3067326a88494be270a0058357c73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225290" y="4624705"/>
            <a:ext cx="533400" cy="462280"/>
          </a:xfrm>
          <a:prstGeom prst="rect">
            <a:avLst/>
          </a:prstGeom>
          <a:noFill/>
        </p:spPr>
      </p:pic>
      <p:pic>
        <p:nvPicPr>
          <p:cNvPr id="59" name="Picture 3" descr="C:\Users\guill\OneDrive\Bureau\R64f3067326a88494be270a0058357c73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687830" y="4647565"/>
            <a:ext cx="533400" cy="462280"/>
          </a:xfrm>
          <a:prstGeom prst="rect">
            <a:avLst/>
          </a:prstGeom>
          <a:noFill/>
        </p:spPr>
      </p:pic>
      <p:pic>
        <p:nvPicPr>
          <p:cNvPr id="61" name="Picture 2" descr="C:\Users\guill\OneDrive\Bureau\fait maiso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27207" y="2563888"/>
            <a:ext cx="458153" cy="473951"/>
          </a:xfrm>
          <a:prstGeom prst="rect">
            <a:avLst/>
          </a:prstGeom>
          <a:noFill/>
        </p:spPr>
      </p:pic>
      <p:pic>
        <p:nvPicPr>
          <p:cNvPr id="62" name="Picture 2" descr="C:\Users\guill\OneDrive\Bureau\fait maiso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482137" y="4632718"/>
            <a:ext cx="458153" cy="473951"/>
          </a:xfrm>
          <a:prstGeom prst="rect">
            <a:avLst/>
          </a:prstGeom>
          <a:noFill/>
        </p:spPr>
      </p:pic>
      <p:pic>
        <p:nvPicPr>
          <p:cNvPr id="64" name="Picture 2" descr="C:\Users\guill\OneDrive\Bureau\fait maiso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05537" y="2533408"/>
            <a:ext cx="458153" cy="473951"/>
          </a:xfrm>
          <a:prstGeom prst="rect">
            <a:avLst/>
          </a:prstGeom>
          <a:noFill/>
        </p:spPr>
      </p:pic>
      <p:sp>
        <p:nvSpPr>
          <p:cNvPr id="66" name="ZoneTexte 65"/>
          <p:cNvSpPr txBox="1"/>
          <p:nvPr/>
        </p:nvSpPr>
        <p:spPr>
          <a:xfrm>
            <a:off x="8378190" y="5657850"/>
            <a:ext cx="179451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 dirty="0" smtClean="0">
                <a:latin typeface="Segoe UI Semibold" pitchFamily="34" charset="0"/>
                <a:ea typeface="Segoe UI Black" pitchFamily="34" charset="0"/>
                <a:cs typeface="Segoe UI Semibold" pitchFamily="34" charset="0"/>
              </a:rPr>
              <a:t>Biscuit </a:t>
            </a:r>
            <a:endParaRPr lang="fr-FR" sz="1400" b="1" dirty="0">
              <a:latin typeface="Segoe UI Semibold" pitchFamily="34" charset="0"/>
              <a:ea typeface="Segoe UI Black" pitchFamily="34" charset="0"/>
              <a:cs typeface="Segoe UI Semibold" pitchFamily="34" charset="0"/>
            </a:endParaRPr>
          </a:p>
        </p:txBody>
      </p:sp>
      <p:pic>
        <p:nvPicPr>
          <p:cNvPr id="67" name="Picture 2" descr="C:\Users\guill\OneDrive\Bureau\fait maiso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95337" y="2495308"/>
            <a:ext cx="458153" cy="473951"/>
          </a:xfrm>
          <a:prstGeom prst="rect">
            <a:avLst/>
          </a:prstGeom>
          <a:noFill/>
        </p:spPr>
      </p:pic>
      <p:pic>
        <p:nvPicPr>
          <p:cNvPr id="69" name="Picture 3" descr="C:\Users\guill\OneDrive\Bureau\R2a67d05321e24e860dc72bb54da249b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91338" y="2577385"/>
            <a:ext cx="636460" cy="477345"/>
          </a:xfrm>
          <a:prstGeom prst="rect">
            <a:avLst/>
          </a:prstGeom>
          <a:noFill/>
        </p:spPr>
      </p:pic>
      <p:pic>
        <p:nvPicPr>
          <p:cNvPr id="70" name="Picture 4" descr="C:\Users\guill\OneDrive\Bureau\logo-produits-locaux_Plan-de-travail-1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flipH="1">
            <a:off x="9259253" y="2580640"/>
            <a:ext cx="421957" cy="421957"/>
          </a:xfrm>
          <a:prstGeom prst="rect">
            <a:avLst/>
          </a:prstGeom>
          <a:noFill/>
        </p:spPr>
      </p:pic>
      <p:pic>
        <p:nvPicPr>
          <p:cNvPr id="63" name="Picture 3" descr="C:\Users\guill\OneDrive\Bureau\R2a67d05321e24e860dc72bb54da249b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639634" y="2491739"/>
            <a:ext cx="620607" cy="465455"/>
          </a:xfrm>
          <a:prstGeom prst="rect">
            <a:avLst/>
          </a:prstGeom>
          <a:noFill/>
        </p:spPr>
      </p:pic>
      <p:pic>
        <p:nvPicPr>
          <p:cNvPr id="65" name="Picture 3" descr="C:\Users\guill\OneDrive\Bureau\R2a67d05321e24e860dc72bb54da249b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303842" y="6045707"/>
            <a:ext cx="620607" cy="465455"/>
          </a:xfrm>
          <a:prstGeom prst="rect">
            <a:avLst/>
          </a:prstGeom>
          <a:noFill/>
        </p:spPr>
      </p:pic>
      <p:pic>
        <p:nvPicPr>
          <p:cNvPr id="73" name="Picture 2" descr="C:\Users\guill\OneDrive\Bureau\fait maiso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72721" y="6062992"/>
            <a:ext cx="458153" cy="473951"/>
          </a:xfrm>
          <a:prstGeom prst="rect">
            <a:avLst/>
          </a:prstGeom>
          <a:noFill/>
        </p:spPr>
      </p:pic>
      <p:pic>
        <p:nvPicPr>
          <p:cNvPr id="74" name="Picture 3" descr="C:\Users\guill\OneDrive\Bureau\R64f3067326a88494be270a0058357c73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145018" y="4630801"/>
            <a:ext cx="533400" cy="462280"/>
          </a:xfrm>
          <a:prstGeom prst="rect">
            <a:avLst/>
          </a:prstGeom>
          <a:noFill/>
        </p:spPr>
      </p:pic>
      <p:pic>
        <p:nvPicPr>
          <p:cNvPr id="75" name="Picture 3" descr="C:\Users\guill\OneDrive\Bureau\R64f3067326a88494be270a0058357c73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389370" y="4606417"/>
            <a:ext cx="533400" cy="462280"/>
          </a:xfrm>
          <a:prstGeom prst="rect">
            <a:avLst/>
          </a:prstGeom>
          <a:noFill/>
        </p:spPr>
      </p:pic>
      <p:pic>
        <p:nvPicPr>
          <p:cNvPr id="76" name="Picture 3" descr="C:\Users\guill\OneDrive\Bureau\R2a67d05321e24e860dc72bb54da249b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835962" y="4704889"/>
            <a:ext cx="636460" cy="477345"/>
          </a:xfrm>
          <a:prstGeom prst="rect">
            <a:avLst/>
          </a:prstGeom>
          <a:noFill/>
        </p:spPr>
      </p:pic>
      <p:pic>
        <p:nvPicPr>
          <p:cNvPr id="77" name="Picture 3" descr="C:\Users\guill\OneDrive\Bureau\R2a67d05321e24e860dc72bb54da249b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262682" y="5570521"/>
            <a:ext cx="636460" cy="47734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645935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1404</TotalTime>
  <Words>114</Words>
  <Application>Microsoft Office PowerPoint</Application>
  <PresentationFormat>Personnalisé</PresentationFormat>
  <Paragraphs>64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2" baseType="lpstr">
      <vt:lpstr>Thème Office</vt:lpstr>
      <vt:lpstr>Diapositive 1</vt:lpstr>
    </vt:vector>
  </TitlesOfParts>
  <Company>Elior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HINCELIN Elisa</dc:creator>
  <cp:lastModifiedBy>guillaume lesains</cp:lastModifiedBy>
  <cp:revision>55</cp:revision>
  <dcterms:created xsi:type="dcterms:W3CDTF">2021-01-07T14:57:28Z</dcterms:created>
  <dcterms:modified xsi:type="dcterms:W3CDTF">2024-09-13T15:59:37Z</dcterms:modified>
</cp:coreProperties>
</file>