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3 au 7 février  2025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du chef Bio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  bio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Macédoine de légumes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804968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Terrine maison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Lasagne  de saumon épinards</a:t>
            </a:r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Biscuit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Couscous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Boulette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Semoule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Chou fleur bio   et  pommes de terre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blanche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Emincé de volaille  de volaille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Yaourt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frais 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147" y="4651768"/>
            <a:ext cx="458153" cy="473951"/>
          </a:xfrm>
          <a:prstGeom prst="rect">
            <a:avLst/>
          </a:prstGeom>
          <a:noFill/>
        </p:spPr>
      </p:pic>
      <p:pic>
        <p:nvPicPr>
          <p:cNvPr id="4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8207" y="246863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850" y="6073140"/>
            <a:ext cx="544409" cy="408306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806893" y="461010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6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60203" y="4534217"/>
            <a:ext cx="617537" cy="617537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8827" y="467843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95538" y="4761103"/>
            <a:ext cx="533400" cy="462280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33413" y="2430780"/>
            <a:ext cx="518478" cy="518478"/>
          </a:xfrm>
          <a:prstGeom prst="rect">
            <a:avLst/>
          </a:prstGeom>
          <a:noFill/>
        </p:spPr>
      </p:pic>
      <p:pic>
        <p:nvPicPr>
          <p:cNvPr id="6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6947" y="2453398"/>
            <a:ext cx="458153" cy="473951"/>
          </a:xfrm>
          <a:prstGeom prst="rect">
            <a:avLst/>
          </a:prstGeom>
          <a:noFill/>
        </p:spPr>
      </p:pic>
      <p:sp>
        <p:nvSpPr>
          <p:cNvPr id="66" name="ZoneTexte 65"/>
          <p:cNvSpPr txBox="1"/>
          <p:nvPr/>
        </p:nvSpPr>
        <p:spPr>
          <a:xfrm>
            <a:off x="5783580" y="1657350"/>
            <a:ext cx="15659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400" dirty="0" smtClean="0">
              <a:latin typeface="Segoe UI Semibold" pitchFamily="34" charset="0"/>
              <a:cs typeface="Segoe UI Semibold" pitchFamily="34" charset="0"/>
            </a:endParaRPr>
          </a:p>
          <a:p>
            <a:pPr algn="ctr"/>
            <a:r>
              <a:rPr lang="fr-FR" sz="1400" dirty="0" smtClean="0">
                <a:latin typeface="Segoe UI Semibold" pitchFamily="34" charset="0"/>
                <a:cs typeface="Segoe UI Semibold" pitchFamily="34" charset="0"/>
              </a:rPr>
              <a:t>Feuilleté aux fromages   </a:t>
            </a:r>
            <a:endParaRPr lang="fr-FR" sz="1400" dirty="0">
              <a:latin typeface="Segoe UI Semibold" pitchFamily="34" charset="0"/>
              <a:cs typeface="Segoe UI Semibold" pitchFamily="34" charset="0"/>
            </a:endParaRPr>
          </a:p>
        </p:txBody>
      </p:sp>
      <p:pic>
        <p:nvPicPr>
          <p:cNvPr id="67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2370" y="2411269"/>
            <a:ext cx="727900" cy="545925"/>
          </a:xfrm>
          <a:prstGeom prst="rect">
            <a:avLst/>
          </a:prstGeom>
          <a:noFill/>
        </p:spPr>
      </p:pic>
      <p:pic>
        <p:nvPicPr>
          <p:cNvPr id="6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4730" y="5992669"/>
            <a:ext cx="727900" cy="545925"/>
          </a:xfrm>
          <a:prstGeom prst="rect">
            <a:avLst/>
          </a:prstGeom>
          <a:noFill/>
        </p:spPr>
      </p:pic>
      <p:pic>
        <p:nvPicPr>
          <p:cNvPr id="6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2580" y="4716780"/>
            <a:ext cx="544409" cy="408306"/>
          </a:xfrm>
          <a:prstGeom prst="rect">
            <a:avLst/>
          </a:prstGeom>
          <a:noFill/>
        </p:spPr>
      </p:pic>
      <p:pic>
        <p:nvPicPr>
          <p:cNvPr id="71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674235"/>
            <a:ext cx="533400" cy="462280"/>
          </a:xfrm>
          <a:prstGeom prst="rect">
            <a:avLst/>
          </a:prstGeom>
          <a:noFill/>
        </p:spPr>
      </p:pic>
      <p:pic>
        <p:nvPicPr>
          <p:cNvPr id="72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69730" y="2525395"/>
            <a:ext cx="533400" cy="462280"/>
          </a:xfrm>
          <a:prstGeom prst="rect">
            <a:avLst/>
          </a:prstGeom>
          <a:noFill/>
        </p:spPr>
      </p:pic>
      <p:pic>
        <p:nvPicPr>
          <p:cNvPr id="73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6095" y="4784356"/>
            <a:ext cx="458153" cy="473951"/>
          </a:xfrm>
          <a:prstGeom prst="rect">
            <a:avLst/>
          </a:prstGeom>
          <a:noFill/>
        </p:spPr>
      </p:pic>
      <p:pic>
        <p:nvPicPr>
          <p:cNvPr id="7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033701" y="6137910"/>
            <a:ext cx="518478" cy="518478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8442" y="4799838"/>
            <a:ext cx="544409" cy="408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1443</TotalTime>
  <Words>116</Words>
  <Application>Microsoft Office PowerPoint</Application>
  <PresentationFormat>Personnalisé</PresentationFormat>
  <Paragraphs>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60</cp:revision>
  <dcterms:created xsi:type="dcterms:W3CDTF">2021-01-07T14:57:28Z</dcterms:created>
  <dcterms:modified xsi:type="dcterms:W3CDTF">2024-09-13T16:11:54Z</dcterms:modified>
</cp:coreProperties>
</file>