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 au 6 décembre  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Haricots en salade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Chipolatas maison</a:t>
            </a: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Purée de carottes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de légumes bio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râpées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Céleri rave bio  mayonnaise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pané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Epinards à la crème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vapeur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 de fruits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Tourte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savoyarde maison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poulets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aux petits légumes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safrané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Gâteau maison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Mousse au chocolat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026" name="Picture 2" descr="C:\Users\guill\OneDrive\Bureau\logo oh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53" y="0"/>
            <a:ext cx="834390" cy="834390"/>
          </a:xfrm>
          <a:prstGeom prst="rect">
            <a:avLst/>
          </a:prstGeom>
          <a:noFill/>
        </p:spPr>
      </p:pic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797" y="466319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1837" y="458318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4617" y="4632718"/>
            <a:ext cx="458153" cy="473951"/>
          </a:xfrm>
          <a:prstGeom prst="rect">
            <a:avLst/>
          </a:prstGeom>
          <a:noFill/>
        </p:spPr>
      </p:pic>
      <p:pic>
        <p:nvPicPr>
          <p:cNvPr id="5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9937" y="252959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84370" y="4498213"/>
            <a:ext cx="556260" cy="482092"/>
          </a:xfrm>
          <a:prstGeom prst="rect">
            <a:avLst/>
          </a:prstGeom>
          <a:noFill/>
        </p:spPr>
      </p:pic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2590" y="4584319"/>
            <a:ext cx="601980" cy="521716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3427" y="4594860"/>
            <a:ext cx="494749" cy="511809"/>
          </a:xfrm>
          <a:prstGeom prst="rect">
            <a:avLst/>
          </a:prstGeom>
          <a:noFill/>
        </p:spPr>
      </p:pic>
      <p:pic>
        <p:nvPicPr>
          <p:cNvPr id="5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89622" y="2546350"/>
            <a:ext cx="433387" cy="433387"/>
          </a:xfrm>
          <a:prstGeom prst="rect">
            <a:avLst/>
          </a:prstGeom>
          <a:noFill/>
        </p:spPr>
      </p:pic>
      <p:pic>
        <p:nvPicPr>
          <p:cNvPr id="5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9257" y="2521978"/>
            <a:ext cx="458153" cy="473951"/>
          </a:xfrm>
          <a:prstGeom prst="rect">
            <a:avLst/>
          </a:prstGeom>
          <a:noFill/>
        </p:spPr>
      </p:pic>
      <p:pic>
        <p:nvPicPr>
          <p:cNvPr id="66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216342" y="4710430"/>
            <a:ext cx="433387" cy="433387"/>
          </a:xfrm>
          <a:prstGeom prst="rect">
            <a:avLst/>
          </a:prstGeom>
          <a:noFill/>
        </p:spPr>
      </p:pic>
      <p:pic>
        <p:nvPicPr>
          <p:cNvPr id="6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45680" y="6047915"/>
            <a:ext cx="613600" cy="460200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4150" y="2542715"/>
            <a:ext cx="613600" cy="460200"/>
          </a:xfrm>
          <a:prstGeom prst="rect">
            <a:avLst/>
          </a:prstGeom>
          <a:noFill/>
        </p:spPr>
      </p:pic>
      <p:pic>
        <p:nvPicPr>
          <p:cNvPr id="7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4577" y="247244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1230" y="6086015"/>
            <a:ext cx="613600" cy="460200"/>
          </a:xfrm>
          <a:prstGeom prst="rect">
            <a:avLst/>
          </a:prstGeom>
          <a:noFill/>
        </p:spPr>
      </p:pic>
      <p:pic>
        <p:nvPicPr>
          <p:cNvPr id="6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833812" y="2550160"/>
            <a:ext cx="433387" cy="433387"/>
          </a:xfrm>
          <a:prstGeom prst="rect">
            <a:avLst/>
          </a:prstGeom>
          <a:noFill/>
        </p:spPr>
      </p:pic>
      <p:pic>
        <p:nvPicPr>
          <p:cNvPr id="6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1278" y="6149340"/>
            <a:ext cx="520530" cy="538479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210" y="2466515"/>
            <a:ext cx="613600" cy="460200"/>
          </a:xfrm>
          <a:prstGeom prst="rect">
            <a:avLst/>
          </a:prstGeom>
          <a:noFill/>
        </p:spPr>
      </p:pic>
      <p:pic>
        <p:nvPicPr>
          <p:cNvPr id="7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03067" y="2476258"/>
            <a:ext cx="458153" cy="473951"/>
          </a:xfrm>
          <a:prstGeom prst="rect">
            <a:avLst/>
          </a:prstGeom>
          <a:noFill/>
        </p:spPr>
      </p:pic>
      <p:pic>
        <p:nvPicPr>
          <p:cNvPr id="76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3003" y="4458017"/>
            <a:ext cx="762318" cy="762318"/>
          </a:xfrm>
          <a:prstGeom prst="rect">
            <a:avLst/>
          </a:prstGeom>
          <a:noFill/>
        </p:spPr>
      </p:pic>
      <p:pic>
        <p:nvPicPr>
          <p:cNvPr id="8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6360" y="2550335"/>
            <a:ext cx="613600" cy="460200"/>
          </a:xfrm>
          <a:prstGeom prst="rect">
            <a:avLst/>
          </a:prstGeom>
          <a:noFill/>
        </p:spPr>
      </p:pic>
      <p:pic>
        <p:nvPicPr>
          <p:cNvPr id="82" name="Image 81" descr="article-la-filiere-senga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57223" y="4549457"/>
            <a:ext cx="18288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</TotalTime>
  <Words>123</Words>
  <Application>Microsoft Office PowerPoint</Application>
  <PresentationFormat>Personnalisé</PresentationFormat>
  <Paragraphs>65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56</cp:revision>
  <dcterms:created xsi:type="dcterms:W3CDTF">2021-01-07T14:57:28Z</dcterms:created>
  <dcterms:modified xsi:type="dcterms:W3CDTF">2024-09-13T15:44:18Z</dcterms:modified>
</cp:coreProperties>
</file>