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27 au 31 janvier 2025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composée 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Vache qui rit  bio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Poulet rôti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Jardinière de légumes </a:t>
            </a:r>
            <a:endParaRPr lang="fr-FR" sz="1400" b="1" spc="4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Velouté de légumes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80496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Rosette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Tarte aux maroilles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composée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  Chou au  chocolat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Torsades au jambon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provençale  </a:t>
            </a:r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volaille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à la provençale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Crème dessert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 de saison bio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1837" y="4640338"/>
            <a:ext cx="458153" cy="473951"/>
          </a:xfrm>
          <a:prstGeom prst="rect">
            <a:avLst/>
          </a:prstGeom>
          <a:noFill/>
        </p:spPr>
      </p:pic>
      <p:pic>
        <p:nvPicPr>
          <p:cNvPr id="4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8267" y="2434348"/>
            <a:ext cx="458153" cy="473951"/>
          </a:xfrm>
          <a:prstGeom prst="rect">
            <a:avLst/>
          </a:prstGeom>
          <a:noFill/>
        </p:spPr>
      </p:pic>
      <p:pic>
        <p:nvPicPr>
          <p:cNvPr id="4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0197" y="253721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010" y="2564130"/>
            <a:ext cx="544409" cy="408306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7417" y="464414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9280" y="464756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1387" y="249530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53537" y="4564138"/>
            <a:ext cx="458153" cy="473951"/>
          </a:xfrm>
          <a:prstGeom prst="rect">
            <a:avLst/>
          </a:prstGeom>
          <a:noFill/>
        </p:spPr>
      </p:pic>
      <p:sp>
        <p:nvSpPr>
          <p:cNvPr id="66" name="ZoneTexte 65"/>
          <p:cNvSpPr txBox="1"/>
          <p:nvPr/>
        </p:nvSpPr>
        <p:spPr>
          <a:xfrm>
            <a:off x="5783580" y="1680210"/>
            <a:ext cx="15659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400" dirty="0" smtClean="0">
              <a:latin typeface="Segoe UI Semibold" pitchFamily="34" charset="0"/>
              <a:cs typeface="Segoe UI Semibold" pitchFamily="34" charset="0"/>
            </a:endParaRPr>
          </a:p>
          <a:p>
            <a:pPr algn="ctr"/>
            <a:r>
              <a:rPr lang="fr-FR" sz="1400" dirty="0" smtClean="0">
                <a:latin typeface="Segoe UI Semibold" pitchFamily="34" charset="0"/>
                <a:cs typeface="Segoe UI Semibold" pitchFamily="34" charset="0"/>
              </a:rPr>
              <a:t>Œuf dur bio</a:t>
            </a:r>
          </a:p>
          <a:p>
            <a:pPr algn="ctr"/>
            <a:r>
              <a:rPr lang="fr-FR" sz="1400" dirty="0" smtClean="0">
                <a:latin typeface="Segoe UI Semibold" pitchFamily="34" charset="0"/>
                <a:cs typeface="Segoe UI Semibold" pitchFamily="34" charset="0"/>
              </a:rPr>
              <a:t>mayonnaise  </a:t>
            </a:r>
            <a:endParaRPr lang="fr-FR" sz="1400" dirty="0">
              <a:latin typeface="Segoe UI Semibold" pitchFamily="34" charset="0"/>
              <a:cs typeface="Segoe UI Semibold" pitchFamily="34" charset="0"/>
            </a:endParaRPr>
          </a:p>
        </p:txBody>
      </p:sp>
      <p:pic>
        <p:nvPicPr>
          <p:cNvPr id="6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0440" y="6122670"/>
            <a:ext cx="544409" cy="408306"/>
          </a:xfrm>
          <a:prstGeom prst="rect">
            <a:avLst/>
          </a:prstGeom>
          <a:noFill/>
        </p:spPr>
      </p:pic>
      <p:pic>
        <p:nvPicPr>
          <p:cNvPr id="6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2240" y="2567940"/>
            <a:ext cx="544409" cy="408306"/>
          </a:xfrm>
          <a:prstGeom prst="rect">
            <a:avLst/>
          </a:prstGeom>
          <a:noFill/>
        </p:spPr>
      </p:pic>
      <p:pic>
        <p:nvPicPr>
          <p:cNvPr id="69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30053" y="4667250"/>
            <a:ext cx="518478" cy="518478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0007" y="6038608"/>
            <a:ext cx="458153" cy="473951"/>
          </a:xfrm>
          <a:prstGeom prst="rect">
            <a:avLst/>
          </a:prstGeom>
          <a:noFill/>
        </p:spPr>
      </p:pic>
      <p:pic>
        <p:nvPicPr>
          <p:cNvPr id="71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7740" y="2526030"/>
            <a:ext cx="544409" cy="408306"/>
          </a:xfrm>
          <a:prstGeom prst="rect">
            <a:avLst/>
          </a:prstGeom>
          <a:noFill/>
        </p:spPr>
      </p:pic>
      <p:pic>
        <p:nvPicPr>
          <p:cNvPr id="72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5160" y="4685665"/>
            <a:ext cx="533400" cy="462280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8080" y="6080760"/>
            <a:ext cx="544409" cy="408306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15528" y="4655185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</TotalTime>
  <Words>119</Words>
  <Application>Microsoft Office PowerPoint</Application>
  <PresentationFormat>Personnalisé</PresentationFormat>
  <Paragraphs>62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57</cp:revision>
  <dcterms:created xsi:type="dcterms:W3CDTF">2021-01-07T14:57:28Z</dcterms:created>
  <dcterms:modified xsi:type="dcterms:W3CDTF">2024-09-13T16:10:55Z</dcterms:modified>
</cp:coreProperties>
</file>