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20 au 24 janvier 2025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pommes de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terre  piémontaise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bio 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Spaghetti Bio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bolognaise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râpée  </a:t>
            </a:r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187492" y="174104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Lentilles vinaigrette Bio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80496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Betteraves  sauce crémeuse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Porc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 poireaux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sautées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Compote de Pommes Bio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Hachi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Parmentier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verte </a:t>
            </a:r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citron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riz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Epinards à la crème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Clafoutis maison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Flan à la vanille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6117" y="4708918"/>
            <a:ext cx="458153" cy="473951"/>
          </a:xfrm>
          <a:prstGeom prst="rect">
            <a:avLst/>
          </a:prstGeom>
          <a:noFill/>
        </p:spPr>
      </p:pic>
      <p:pic>
        <p:nvPicPr>
          <p:cNvPr id="4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72537" y="2445778"/>
            <a:ext cx="458153" cy="473951"/>
          </a:xfrm>
          <a:prstGeom prst="rect">
            <a:avLst/>
          </a:prstGeom>
          <a:noFill/>
        </p:spPr>
      </p:pic>
      <p:pic>
        <p:nvPicPr>
          <p:cNvPr id="4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66147" y="619481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5850" y="6073140"/>
            <a:ext cx="544409" cy="408306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5997" y="4552708"/>
            <a:ext cx="458153" cy="473951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31030" y="4670425"/>
            <a:ext cx="533400" cy="462280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4327" y="250673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42107" y="4689868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47713" y="2385060"/>
            <a:ext cx="518478" cy="518478"/>
          </a:xfrm>
          <a:prstGeom prst="rect">
            <a:avLst/>
          </a:prstGeom>
          <a:noFill/>
        </p:spPr>
      </p:pic>
      <p:pic>
        <p:nvPicPr>
          <p:cNvPr id="6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047" y="2476258"/>
            <a:ext cx="458153" cy="473951"/>
          </a:xfrm>
          <a:prstGeom prst="rect">
            <a:avLst/>
          </a:prstGeom>
          <a:noFill/>
        </p:spPr>
      </p:pic>
      <p:sp>
        <p:nvSpPr>
          <p:cNvPr id="66" name="ZoneTexte 65"/>
          <p:cNvSpPr txBox="1"/>
          <p:nvPr/>
        </p:nvSpPr>
        <p:spPr>
          <a:xfrm>
            <a:off x="5783580" y="1714500"/>
            <a:ext cx="1565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smtClean="0">
                <a:latin typeface="Segoe UI Semibold" pitchFamily="34" charset="0"/>
                <a:cs typeface="Segoe UI Semibold" pitchFamily="34" charset="0"/>
              </a:rPr>
              <a:t> </a:t>
            </a:r>
            <a:r>
              <a:rPr lang="fr-FR" sz="1400" smtClean="0">
                <a:latin typeface="Segoe UI Semibold" pitchFamily="34" charset="0"/>
                <a:cs typeface="Segoe UI Semibold" pitchFamily="34" charset="0"/>
              </a:rPr>
              <a:t>Fromage </a:t>
            </a:r>
            <a:endParaRPr lang="fr-FR" sz="1400" dirty="0">
              <a:latin typeface="Segoe UI Semibold" pitchFamily="34" charset="0"/>
              <a:cs typeface="Segoe UI Semibold" pitchFamily="34" charset="0"/>
            </a:endParaRPr>
          </a:p>
        </p:txBody>
      </p:sp>
      <p:pic>
        <p:nvPicPr>
          <p:cNvPr id="6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2117" y="2487688"/>
            <a:ext cx="458153" cy="473951"/>
          </a:xfrm>
          <a:prstGeom prst="rect">
            <a:avLst/>
          </a:prstGeom>
          <a:noFill/>
        </p:spPr>
      </p:pic>
      <p:pic>
        <p:nvPicPr>
          <p:cNvPr id="6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7660" y="4648200"/>
            <a:ext cx="544409" cy="408306"/>
          </a:xfrm>
          <a:prstGeom prst="rect">
            <a:avLst/>
          </a:prstGeom>
          <a:noFill/>
        </p:spPr>
      </p:pic>
      <p:pic>
        <p:nvPicPr>
          <p:cNvPr id="6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3310" y="6054090"/>
            <a:ext cx="544409" cy="408306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4990" y="2499360"/>
            <a:ext cx="544409" cy="408306"/>
          </a:xfrm>
          <a:prstGeom prst="rect">
            <a:avLst/>
          </a:prstGeom>
          <a:noFill/>
        </p:spPr>
      </p:pic>
      <p:pic>
        <p:nvPicPr>
          <p:cNvPr id="71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849053" y="4606290"/>
            <a:ext cx="518478" cy="518478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11740" y="6172200"/>
            <a:ext cx="544409" cy="408306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2110" y="2491740"/>
            <a:ext cx="544409" cy="408306"/>
          </a:xfrm>
          <a:prstGeom prst="rect">
            <a:avLst/>
          </a:prstGeom>
          <a:noFill/>
        </p:spPr>
      </p:pic>
      <p:pic>
        <p:nvPicPr>
          <p:cNvPr id="7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356033" y="2461260"/>
            <a:ext cx="518478" cy="518478"/>
          </a:xfrm>
          <a:prstGeom prst="rect">
            <a:avLst/>
          </a:prstGeom>
          <a:noFill/>
        </p:spPr>
      </p:pic>
      <p:pic>
        <p:nvPicPr>
          <p:cNvPr id="7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0850" y="4559935"/>
            <a:ext cx="533400" cy="462280"/>
          </a:xfrm>
          <a:prstGeom prst="rect">
            <a:avLst/>
          </a:prstGeom>
          <a:noFill/>
        </p:spPr>
      </p:pic>
      <p:pic>
        <p:nvPicPr>
          <p:cNvPr id="76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80743" y="4629467"/>
            <a:ext cx="537527" cy="537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1553</TotalTime>
  <Words>127</Words>
  <Application>Microsoft Office PowerPoint</Application>
  <PresentationFormat>Personnalisé</PresentationFormat>
  <Paragraphs>61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59</cp:revision>
  <dcterms:created xsi:type="dcterms:W3CDTF">2021-01-07T14:57:28Z</dcterms:created>
  <dcterms:modified xsi:type="dcterms:W3CDTF">2024-09-13T16:08:39Z</dcterms:modified>
</cp:coreProperties>
</file>