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63" r:id="rId2"/>
  </p:sldIdLst>
  <p:sldSz cx="10691813" cy="7559675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6CE39"/>
    <a:srgbClr val="7C1E5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-1302" y="-102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336477" y="1237197"/>
            <a:ext cx="8018860" cy="2631887"/>
          </a:xfrm>
        </p:spPr>
        <p:txBody>
          <a:bodyPr anchor="b"/>
          <a:lstStyle>
            <a:lvl1pPr algn="ctr"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105"/>
            </a:lvl1pPr>
            <a:lvl2pPr marL="400964" indent="0" algn="ctr">
              <a:buNone/>
              <a:defRPr sz="1754"/>
            </a:lvl2pPr>
            <a:lvl3pPr marL="801929" indent="0" algn="ctr">
              <a:buNone/>
              <a:defRPr sz="1579"/>
            </a:lvl3pPr>
            <a:lvl4pPr marL="1202893" indent="0" algn="ctr">
              <a:buNone/>
              <a:defRPr sz="1403"/>
            </a:lvl4pPr>
            <a:lvl5pPr marL="1603858" indent="0" algn="ctr">
              <a:buNone/>
              <a:defRPr sz="1403"/>
            </a:lvl5pPr>
            <a:lvl6pPr marL="2004822" indent="0" algn="ctr">
              <a:buNone/>
              <a:defRPr sz="1403"/>
            </a:lvl6pPr>
            <a:lvl7pPr marL="2405786" indent="0" algn="ctr">
              <a:buNone/>
              <a:defRPr sz="1403"/>
            </a:lvl7pPr>
            <a:lvl8pPr marL="2806751" indent="0" algn="ctr">
              <a:buNone/>
              <a:defRPr sz="1403"/>
            </a:lvl8pPr>
            <a:lvl9pPr marL="3207715" indent="0" algn="ctr">
              <a:buNone/>
              <a:defRPr sz="1403"/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7258023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21663762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735062" y="402483"/>
            <a:ext cx="6782619" cy="640647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1217382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736682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9493" y="1884670"/>
            <a:ext cx="9221689" cy="3144614"/>
          </a:xfrm>
        </p:spPr>
        <p:txBody>
          <a:bodyPr anchor="b"/>
          <a:lstStyle>
            <a:lvl1pPr>
              <a:defRPr sz="5262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9493" y="5059034"/>
            <a:ext cx="9221689" cy="1653678"/>
          </a:xfrm>
        </p:spPr>
        <p:txBody>
          <a:bodyPr/>
          <a:lstStyle>
            <a:lvl1pPr marL="0" indent="0">
              <a:buNone/>
              <a:defRPr sz="2105">
                <a:solidFill>
                  <a:schemeClr val="tx1">
                    <a:tint val="75000"/>
                  </a:schemeClr>
                </a:solidFill>
              </a:defRPr>
            </a:lvl1pPr>
            <a:lvl2pPr marL="400964" indent="0">
              <a:buNone/>
              <a:defRPr sz="1754">
                <a:solidFill>
                  <a:schemeClr val="tx1">
                    <a:tint val="75000"/>
                  </a:schemeClr>
                </a:solidFill>
              </a:defRPr>
            </a:lvl2pPr>
            <a:lvl3pPr marL="801929" indent="0">
              <a:buNone/>
              <a:defRPr sz="1579">
                <a:solidFill>
                  <a:schemeClr val="tx1">
                    <a:tint val="75000"/>
                  </a:schemeClr>
                </a:solidFill>
              </a:defRPr>
            </a:lvl3pPr>
            <a:lvl4pPr marL="1202893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4pPr>
            <a:lvl5pPr marL="1603858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5pPr>
            <a:lvl6pPr marL="2004822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6pPr>
            <a:lvl7pPr marL="2405786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7pPr>
            <a:lvl8pPr marL="2806751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8pPr>
            <a:lvl9pPr marL="3207715" indent="0">
              <a:buNone/>
              <a:defRPr sz="140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316238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529116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402483"/>
            <a:ext cx="9221689" cy="1461188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6455" y="1853171"/>
            <a:ext cx="4523138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736455" y="2761381"/>
            <a:ext cx="4523138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5412730" y="1853171"/>
            <a:ext cx="4545413" cy="908210"/>
          </a:xfrm>
        </p:spPr>
        <p:txBody>
          <a:bodyPr anchor="b"/>
          <a:lstStyle>
            <a:lvl1pPr marL="0" indent="0">
              <a:buNone/>
              <a:defRPr sz="2105" b="1"/>
            </a:lvl1pPr>
            <a:lvl2pPr marL="400964" indent="0">
              <a:buNone/>
              <a:defRPr sz="1754" b="1"/>
            </a:lvl2pPr>
            <a:lvl3pPr marL="801929" indent="0">
              <a:buNone/>
              <a:defRPr sz="1579" b="1"/>
            </a:lvl3pPr>
            <a:lvl4pPr marL="1202893" indent="0">
              <a:buNone/>
              <a:defRPr sz="1403" b="1"/>
            </a:lvl4pPr>
            <a:lvl5pPr marL="1603858" indent="0">
              <a:buNone/>
              <a:defRPr sz="1403" b="1"/>
            </a:lvl5pPr>
            <a:lvl6pPr marL="2004822" indent="0">
              <a:buNone/>
              <a:defRPr sz="1403" b="1"/>
            </a:lvl6pPr>
            <a:lvl7pPr marL="2405786" indent="0">
              <a:buNone/>
              <a:defRPr sz="1403" b="1"/>
            </a:lvl7pPr>
            <a:lvl8pPr marL="2806751" indent="0">
              <a:buNone/>
              <a:defRPr sz="1403" b="1"/>
            </a:lvl8pPr>
            <a:lvl9pPr marL="3207715" indent="0">
              <a:buNone/>
              <a:defRPr sz="1403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5412730" y="2761381"/>
            <a:ext cx="4545413" cy="4061576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665954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4255413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8592608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>
              <a:defRPr sz="2806"/>
            </a:lvl1pPr>
            <a:lvl2pPr>
              <a:defRPr sz="2456"/>
            </a:lvl2pPr>
            <a:lvl3pPr>
              <a:defRPr sz="2105"/>
            </a:lvl3pPr>
            <a:lvl4pPr>
              <a:defRPr sz="1754"/>
            </a:lvl4pPr>
            <a:lvl5pPr>
              <a:defRPr sz="1754"/>
            </a:lvl5pPr>
            <a:lvl6pPr>
              <a:defRPr sz="1754"/>
            </a:lvl6pPr>
            <a:lvl7pPr>
              <a:defRPr sz="1754"/>
            </a:lvl7pPr>
            <a:lvl8pPr>
              <a:defRPr sz="1754"/>
            </a:lvl8pPr>
            <a:lvl9pPr>
              <a:defRPr sz="1754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40426551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2806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4545413" y="1088454"/>
            <a:ext cx="5412730" cy="5372269"/>
          </a:xfrm>
        </p:spPr>
        <p:txBody>
          <a:bodyPr/>
          <a:lstStyle>
            <a:lvl1pPr marL="0" indent="0">
              <a:buNone/>
              <a:defRPr sz="2806"/>
            </a:lvl1pPr>
            <a:lvl2pPr marL="400964" indent="0">
              <a:buNone/>
              <a:defRPr sz="2456"/>
            </a:lvl2pPr>
            <a:lvl3pPr marL="801929" indent="0">
              <a:buNone/>
              <a:defRPr sz="2105"/>
            </a:lvl3pPr>
            <a:lvl4pPr marL="1202893" indent="0">
              <a:buNone/>
              <a:defRPr sz="1754"/>
            </a:lvl4pPr>
            <a:lvl5pPr marL="1603858" indent="0">
              <a:buNone/>
              <a:defRPr sz="1754"/>
            </a:lvl5pPr>
            <a:lvl6pPr marL="2004822" indent="0">
              <a:buNone/>
              <a:defRPr sz="1754"/>
            </a:lvl6pPr>
            <a:lvl7pPr marL="2405786" indent="0">
              <a:buNone/>
              <a:defRPr sz="1754"/>
            </a:lvl7pPr>
            <a:lvl8pPr marL="2806751" indent="0">
              <a:buNone/>
              <a:defRPr sz="1754"/>
            </a:lvl8pPr>
            <a:lvl9pPr marL="3207715" indent="0">
              <a:buNone/>
              <a:defRPr sz="1754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403"/>
            </a:lvl1pPr>
            <a:lvl2pPr marL="400964" indent="0">
              <a:buNone/>
              <a:defRPr sz="1228"/>
            </a:lvl2pPr>
            <a:lvl3pPr marL="801929" indent="0">
              <a:buNone/>
              <a:defRPr sz="1052"/>
            </a:lvl3pPr>
            <a:lvl4pPr marL="1202893" indent="0">
              <a:buNone/>
              <a:defRPr sz="877"/>
            </a:lvl4pPr>
            <a:lvl5pPr marL="1603858" indent="0">
              <a:buNone/>
              <a:defRPr sz="877"/>
            </a:lvl5pPr>
            <a:lvl6pPr marL="2004822" indent="0">
              <a:buNone/>
              <a:defRPr sz="877"/>
            </a:lvl6pPr>
            <a:lvl7pPr marL="2405786" indent="0">
              <a:buNone/>
              <a:defRPr sz="877"/>
            </a:lvl7pPr>
            <a:lvl8pPr marL="2806751" indent="0">
              <a:buNone/>
              <a:defRPr sz="877"/>
            </a:lvl8pPr>
            <a:lvl9pPr marL="3207715" indent="0">
              <a:buNone/>
              <a:defRPr sz="877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3937087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735062" y="402483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735062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C22708-0C65-42B1-89A7-686A44F8EA2B}" type="datetimeFigureOut">
              <a:rPr lang="fr-FR" smtClean="0"/>
              <a:pPr/>
              <a:t>13/09/2024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541663" y="7006699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7551093" y="7006699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2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D2ACF4-B1C8-47DB-869E-7E394C6E129A}" type="slidenum">
              <a:rPr lang="fr-FR" smtClean="0"/>
              <a:pPr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xmlns="" val="10037313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801929" rtl="0" eaLnBrk="1" latinLnBrk="0" hangingPunct="1">
        <a:lnSpc>
          <a:spcPct val="90000"/>
        </a:lnSpc>
        <a:spcBef>
          <a:spcPct val="0"/>
        </a:spcBef>
        <a:buNone/>
        <a:defRPr sz="385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00482" indent="-200482" algn="l" defTabSz="801929" rtl="0" eaLnBrk="1" latinLnBrk="0" hangingPunct="1">
        <a:lnSpc>
          <a:spcPct val="90000"/>
        </a:lnSpc>
        <a:spcBef>
          <a:spcPts val="877"/>
        </a:spcBef>
        <a:buFont typeface="Arial" panose="020B0604020202020204" pitchFamily="34" charset="0"/>
        <a:buChar char="•"/>
        <a:defRPr sz="2456" kern="1200">
          <a:solidFill>
            <a:schemeClr val="tx1"/>
          </a:solidFill>
          <a:latin typeface="+mn-lt"/>
          <a:ea typeface="+mn-ea"/>
          <a:cs typeface="+mn-cs"/>
        </a:defRPr>
      </a:lvl1pPr>
      <a:lvl2pPr marL="60144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2105" kern="1200">
          <a:solidFill>
            <a:schemeClr val="tx1"/>
          </a:solidFill>
          <a:latin typeface="+mn-lt"/>
          <a:ea typeface="+mn-ea"/>
          <a:cs typeface="+mn-cs"/>
        </a:defRPr>
      </a:lvl2pPr>
      <a:lvl3pPr marL="1002411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754" kern="1200">
          <a:solidFill>
            <a:schemeClr val="tx1"/>
          </a:solidFill>
          <a:latin typeface="+mn-lt"/>
          <a:ea typeface="+mn-ea"/>
          <a:cs typeface="+mn-cs"/>
        </a:defRPr>
      </a:lvl3pPr>
      <a:lvl4pPr marL="1403375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804340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205304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606269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3007233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408197" indent="-200482" algn="l" defTabSz="801929" rtl="0" eaLnBrk="1" latinLnBrk="0" hangingPunct="1">
        <a:lnSpc>
          <a:spcPct val="90000"/>
        </a:lnSpc>
        <a:spcBef>
          <a:spcPts val="439"/>
        </a:spcBef>
        <a:buFont typeface="Arial" panose="020B0604020202020204" pitchFamily="34" charset="0"/>
        <a:buChar char="•"/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1pPr>
      <a:lvl2pPr marL="400964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2pPr>
      <a:lvl3pPr marL="801929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3pPr>
      <a:lvl4pPr marL="1202893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4pPr>
      <a:lvl5pPr marL="1603858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5pPr>
      <a:lvl6pPr marL="2004822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6pPr>
      <a:lvl7pPr marL="2405786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7pPr>
      <a:lvl8pPr marL="2806751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8pPr>
      <a:lvl9pPr marL="3207715" algn="l" defTabSz="801929" rtl="0" eaLnBrk="1" latinLnBrk="0" hangingPunct="1">
        <a:defRPr sz="157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>
            <a:extLst>
              <a:ext uri="{FF2B5EF4-FFF2-40B4-BE49-F238E27FC236}">
                <a16:creationId xmlns="" xmlns:a16="http://schemas.microsoft.com/office/drawing/2014/main" id="{F7B33B55-6161-47EE-A4AC-D6D9272D97D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8853932" y="156597"/>
            <a:ext cx="1418705" cy="639056"/>
          </a:xfrm>
          <a:prstGeom prst="rect">
            <a:avLst/>
          </a:prstGeom>
        </p:spPr>
      </p:pic>
      <p:sp>
        <p:nvSpPr>
          <p:cNvPr id="5" name="ZoneTexte 4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388621" y="7135863"/>
            <a:ext cx="802071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Guillaume GRASSART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et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son équipe sont heureux de vous accueillir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au 3/5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 rue Aristide Briand - 59132 Trélon</a:t>
            </a:r>
          </a:p>
          <a:p>
            <a:pPr algn="ctr"/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Tel commande  – 03 27 57 05 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88 du </a:t>
            </a:r>
            <a:r>
              <a:rPr lang="fr-FR" sz="800" b="1" spc="40" dirty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lundi au samedi de 8 h à 19 h  </a:t>
            </a:r>
          </a:p>
        </p:txBody>
      </p:sp>
      <p:sp>
        <p:nvSpPr>
          <p:cNvPr id="11" name="Rectangle à coins arrondis 10"/>
          <p:cNvSpPr/>
          <p:nvPr/>
        </p:nvSpPr>
        <p:spPr>
          <a:xfrm>
            <a:off x="398185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à coins arrondis 11"/>
          <p:cNvSpPr/>
          <p:nvPr/>
        </p:nvSpPr>
        <p:spPr>
          <a:xfrm>
            <a:off x="2924269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à coins arrondis 12"/>
          <p:cNvSpPr/>
          <p:nvPr/>
        </p:nvSpPr>
        <p:spPr>
          <a:xfrm>
            <a:off x="5472653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à coins arrondis 13"/>
          <p:cNvSpPr/>
          <p:nvPr/>
        </p:nvSpPr>
        <p:spPr>
          <a:xfrm>
            <a:off x="7998737" y="961951"/>
            <a:ext cx="2299580" cy="5758004"/>
          </a:xfrm>
          <a:prstGeom prst="roundRect">
            <a:avLst/>
          </a:prstGeom>
          <a:noFill/>
          <a:ln w="38100">
            <a:solidFill>
              <a:srgbClr val="7C1E5C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7" name="Rectangle à coins arrondis 16"/>
          <p:cNvSpPr/>
          <p:nvPr/>
        </p:nvSpPr>
        <p:spPr>
          <a:xfrm>
            <a:off x="822111" y="1129448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Lundi</a:t>
            </a:r>
            <a:endParaRPr lang="fr-FR" sz="1980" b="1" dirty="0"/>
          </a:p>
        </p:txBody>
      </p:sp>
      <p:sp>
        <p:nvSpPr>
          <p:cNvPr id="18" name="Rectangle à coins arrondis 17"/>
          <p:cNvSpPr/>
          <p:nvPr/>
        </p:nvSpPr>
        <p:spPr>
          <a:xfrm>
            <a:off x="3348195" y="1129447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Mardi</a:t>
            </a:r>
            <a:endParaRPr lang="fr-FR" sz="1980" b="1" dirty="0"/>
          </a:p>
        </p:txBody>
      </p:sp>
      <p:sp>
        <p:nvSpPr>
          <p:cNvPr id="19" name="Rectangle à coins arrondis 18"/>
          <p:cNvSpPr/>
          <p:nvPr/>
        </p:nvSpPr>
        <p:spPr>
          <a:xfrm>
            <a:off x="5896579" y="1129446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Jeudi</a:t>
            </a:r>
            <a:endParaRPr lang="fr-FR" sz="1980" b="1" dirty="0"/>
          </a:p>
        </p:txBody>
      </p:sp>
      <p:sp>
        <p:nvSpPr>
          <p:cNvPr id="20" name="Rectangle à coins arrondis 19"/>
          <p:cNvSpPr/>
          <p:nvPr/>
        </p:nvSpPr>
        <p:spPr>
          <a:xfrm>
            <a:off x="8422663" y="1116061"/>
            <a:ext cx="1451728" cy="433633"/>
          </a:xfrm>
          <a:prstGeom prst="roundRect">
            <a:avLst/>
          </a:prstGeom>
          <a:solidFill>
            <a:srgbClr val="A6CE39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r-FR" sz="1980" b="1" dirty="0" smtClean="0"/>
              <a:t>Vendredi</a:t>
            </a:r>
            <a:endParaRPr lang="fr-FR" sz="1980" b="1" dirty="0"/>
          </a:p>
        </p:txBody>
      </p:sp>
      <p:sp>
        <p:nvSpPr>
          <p:cNvPr id="21" name="Rectangle à coins arrondis 20"/>
          <p:cNvSpPr/>
          <p:nvPr/>
        </p:nvSpPr>
        <p:spPr>
          <a:xfrm>
            <a:off x="2205990" y="239184"/>
            <a:ext cx="6263640" cy="433633"/>
          </a:xfrm>
          <a:prstGeom prst="roundRect">
            <a:avLst/>
          </a:prstGeom>
          <a:solidFill>
            <a:srgbClr val="7C1E5C"/>
          </a:solidFill>
          <a:ln>
            <a:noFill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Menu du </a:t>
            </a:r>
            <a:r>
              <a:rPr lang="fr-FR" sz="2000" b="1" dirty="0" smtClean="0">
                <a:solidFill>
                  <a:schemeClr val="bg1"/>
                </a:solidFill>
              </a:rPr>
              <a:t>16</a:t>
            </a:r>
            <a:r>
              <a:rPr lang="fr-FR" sz="2000" b="1" dirty="0" smtClean="0">
                <a:solidFill>
                  <a:schemeClr val="bg1"/>
                </a:solidFill>
              </a:rPr>
              <a:t> </a:t>
            </a:r>
            <a:r>
              <a:rPr lang="fr-FR" sz="2000" b="1" dirty="0" smtClean="0">
                <a:solidFill>
                  <a:schemeClr val="bg1"/>
                </a:solidFill>
              </a:rPr>
              <a:t>au  </a:t>
            </a:r>
            <a:r>
              <a:rPr lang="fr-FR" sz="2000" b="1" smtClean="0">
                <a:solidFill>
                  <a:schemeClr val="bg1"/>
                </a:solidFill>
              </a:rPr>
              <a:t>20  décembre </a:t>
            </a:r>
            <a:r>
              <a:rPr lang="fr-FR" sz="2000" b="1" dirty="0" smtClean="0">
                <a:solidFill>
                  <a:schemeClr val="bg1"/>
                </a:solidFill>
              </a:rPr>
              <a:t>2024 </a:t>
            </a:r>
            <a:endParaRPr lang="fr-FR" sz="2000" b="1" dirty="0">
              <a:solidFill>
                <a:schemeClr val="bg1"/>
              </a:solidFill>
            </a:endParaRPr>
          </a:p>
          <a:p>
            <a:pPr algn="ctr"/>
            <a:endParaRPr lang="fr-FR" sz="1980" b="1" dirty="0"/>
          </a:p>
        </p:txBody>
      </p:sp>
      <p:sp>
        <p:nvSpPr>
          <p:cNvPr id="22" name="Rectangle 21"/>
          <p:cNvSpPr/>
          <p:nvPr/>
        </p:nvSpPr>
        <p:spPr>
          <a:xfrm>
            <a:off x="574628" y="1728606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cxnSp>
        <p:nvCxnSpPr>
          <p:cNvPr id="24" name="Connecteur droit 23"/>
          <p:cNvCxnSpPr/>
          <p:nvPr/>
        </p:nvCxnSpPr>
        <p:spPr>
          <a:xfrm>
            <a:off x="924516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Connecteur droit 26"/>
          <p:cNvCxnSpPr/>
          <p:nvPr/>
        </p:nvCxnSpPr>
        <p:spPr>
          <a:xfrm>
            <a:off x="924516" y="52161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Connecteur droit 27"/>
          <p:cNvCxnSpPr/>
          <p:nvPr/>
        </p:nvCxnSpPr>
        <p:spPr>
          <a:xfrm>
            <a:off x="3457948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Connecteur droit 28"/>
          <p:cNvCxnSpPr/>
          <p:nvPr/>
        </p:nvCxnSpPr>
        <p:spPr>
          <a:xfrm>
            <a:off x="3457948" y="5242873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29"/>
          <p:cNvCxnSpPr/>
          <p:nvPr/>
        </p:nvCxnSpPr>
        <p:spPr>
          <a:xfrm>
            <a:off x="6061317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30"/>
          <p:cNvCxnSpPr/>
          <p:nvPr/>
        </p:nvCxnSpPr>
        <p:spPr>
          <a:xfrm>
            <a:off x="6061317" y="3082564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8608125" y="3073136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8608125" y="5236587"/>
            <a:ext cx="1175572" cy="0"/>
          </a:xfrm>
          <a:prstGeom prst="line">
            <a:avLst/>
          </a:prstGeom>
          <a:ln w="19050" cap="rnd">
            <a:solidFill>
              <a:srgbClr val="A6CE39"/>
            </a:solidFill>
            <a:prstDash val="solid"/>
            <a:head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Rectangle 24"/>
          <p:cNvSpPr/>
          <p:nvPr/>
        </p:nvSpPr>
        <p:spPr>
          <a:xfrm>
            <a:off x="528330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564003" y="340505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5638471" y="1809627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Artichaut en salade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6" name="Rectangle 35"/>
          <p:cNvSpPr/>
          <p:nvPr/>
        </p:nvSpPr>
        <p:spPr>
          <a:xfrm>
            <a:off x="8164555" y="1793538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Betteraves sauce blanche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0" name="Rectangle 39"/>
          <p:cNvSpPr/>
          <p:nvPr/>
        </p:nvSpPr>
        <p:spPr>
          <a:xfrm>
            <a:off x="3090087" y="3375051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3090086" y="5254312"/>
            <a:ext cx="1967943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2" name="Rectangle 41"/>
          <p:cNvSpPr/>
          <p:nvPr/>
        </p:nvSpPr>
        <p:spPr>
          <a:xfrm>
            <a:off x="5665131" y="3372214"/>
            <a:ext cx="1967943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Saucisse de Toulouse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 </a:t>
            </a: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Blé à la sauce tomate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8144280" y="3408352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Parmentier de </a:t>
            </a:r>
            <a:r>
              <a:rPr lang="fr-FR" sz="1400" b="1" spc="4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légumes bio</a:t>
            </a:r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4" name="Rectangle 43"/>
          <p:cNvSpPr/>
          <p:nvPr/>
        </p:nvSpPr>
        <p:spPr>
          <a:xfrm>
            <a:off x="5605427" y="5269425"/>
            <a:ext cx="1967943" cy="16004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Biscuits bio </a:t>
            </a: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45" name="Rectangle 44"/>
          <p:cNvSpPr/>
          <p:nvPr/>
        </p:nvSpPr>
        <p:spPr>
          <a:xfrm>
            <a:off x="8211939" y="5269425"/>
            <a:ext cx="1967943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r>
              <a:rPr lang="fr-FR" sz="1400" b="1" spc="40" dirty="0" smtClean="0"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Crème caramel  </a:t>
            </a: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 smtClean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  <a:p>
            <a:pPr algn="ctr"/>
            <a:endParaRPr lang="fr-FR" sz="1400" b="1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sp>
        <p:nvSpPr>
          <p:cNvPr id="37" name="ZoneTexte 36">
            <a:extLst>
              <a:ext uri="{FF2B5EF4-FFF2-40B4-BE49-F238E27FC236}">
                <a16:creationId xmlns="" xmlns:a16="http://schemas.microsoft.com/office/drawing/2014/main" id="{51346568-713A-4BD0-9899-63AFE2AD8469}"/>
              </a:ext>
            </a:extLst>
          </p:cNvPr>
          <p:cNvSpPr txBox="1"/>
          <p:nvPr/>
        </p:nvSpPr>
        <p:spPr>
          <a:xfrm>
            <a:off x="480060" y="6805109"/>
            <a:ext cx="854964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La liste des allergènes susceptibles d’être présents intentionnellement ou par contaminations croisées sont :  </a:t>
            </a:r>
          </a:p>
          <a:p>
            <a:pPr algn="ctr"/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Gluten, Poisson,Crustacés,Œuf,Arachide,Moutarde,mollusques,Soja,Sulfites,Sésame,Céleri,</a:t>
            </a:r>
            <a:r>
              <a:rPr lang="fr-FR" sz="800" b="1" spc="40" dirty="0" err="1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Lupin,Lait</a:t>
            </a:r>
            <a:r>
              <a:rPr lang="fr-FR" sz="800" b="1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,Fruits à coque. </a:t>
            </a:r>
          </a:p>
          <a:p>
            <a:pPr algn="ctr"/>
            <a:r>
              <a:rPr lang="fr-FR" sz="800" spc="40" dirty="0" smtClean="0">
                <a:solidFill>
                  <a:srgbClr val="7C1E5C"/>
                </a:solidFill>
                <a:latin typeface="Segoe UI Historic" panose="020B0502040204020203" pitchFamily="34" charset="0"/>
                <a:ea typeface="Segoe UI Historic" panose="020B0502040204020203" pitchFamily="34" charset="0"/>
                <a:cs typeface="Segoe UI Historic" panose="020B0502040204020203" pitchFamily="34" charset="0"/>
              </a:rPr>
              <a:t>. </a:t>
            </a:r>
            <a:endParaRPr lang="fr-FR" sz="800" spc="40" dirty="0">
              <a:solidFill>
                <a:srgbClr val="7C1E5C"/>
              </a:solidFill>
              <a:latin typeface="Segoe UI Historic" panose="020B0502040204020203" pitchFamily="34" charset="0"/>
              <a:ea typeface="Segoe UI Historic" panose="020B0502040204020203" pitchFamily="34" charset="0"/>
              <a:cs typeface="Segoe UI Historic" panose="020B0502040204020203" pitchFamily="34" charset="0"/>
            </a:endParaRPr>
          </a:p>
        </p:txBody>
      </p:sp>
      <p:pic>
        <p:nvPicPr>
          <p:cNvPr id="3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92427" y="6798792"/>
            <a:ext cx="602933" cy="623723"/>
          </a:xfrm>
          <a:prstGeom prst="rect">
            <a:avLst/>
          </a:prstGeom>
          <a:noFill/>
        </p:spPr>
      </p:pic>
      <p:pic>
        <p:nvPicPr>
          <p:cNvPr id="39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78050" y="6770863"/>
            <a:ext cx="823150" cy="617362"/>
          </a:xfrm>
          <a:prstGeom prst="rect">
            <a:avLst/>
          </a:prstGeom>
          <a:noFill/>
        </p:spPr>
      </p:pic>
      <p:pic>
        <p:nvPicPr>
          <p:cNvPr id="5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84557" y="4541278"/>
            <a:ext cx="458153" cy="473951"/>
          </a:xfrm>
          <a:prstGeom prst="rect">
            <a:avLst/>
          </a:prstGeom>
          <a:noFill/>
        </p:spPr>
      </p:pic>
      <p:pic>
        <p:nvPicPr>
          <p:cNvPr id="5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22017" y="4678438"/>
            <a:ext cx="458153" cy="473951"/>
          </a:xfrm>
          <a:prstGeom prst="rect">
            <a:avLst/>
          </a:prstGeom>
          <a:noFill/>
        </p:spPr>
      </p:pic>
      <p:pic>
        <p:nvPicPr>
          <p:cNvPr id="59" name="Picture 4" descr="C:\Users\guill\OneDrive\Bureau\logo-produits-locaux_Plan-de-travail-1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 flipH="1">
            <a:off x="9792653" y="6869430"/>
            <a:ext cx="518478" cy="518478"/>
          </a:xfrm>
          <a:prstGeom prst="rect">
            <a:avLst/>
          </a:prstGeom>
          <a:noFill/>
        </p:spPr>
      </p:pic>
      <p:pic>
        <p:nvPicPr>
          <p:cNvPr id="61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51460" y="6757945"/>
            <a:ext cx="714058" cy="618850"/>
          </a:xfrm>
          <a:prstGeom prst="rect">
            <a:avLst/>
          </a:prstGeom>
          <a:noFill/>
        </p:spPr>
      </p:pic>
      <p:pic>
        <p:nvPicPr>
          <p:cNvPr id="62" name="Picture 5" descr="C:\Users\guill\OneDrive\Bureau\Rde78c3924b8b42522298d90cc78537a2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910273" y="6797357"/>
            <a:ext cx="762318" cy="762318"/>
          </a:xfrm>
          <a:prstGeom prst="rect">
            <a:avLst/>
          </a:prstGeom>
          <a:noFill/>
        </p:spPr>
      </p:pic>
      <p:pic>
        <p:nvPicPr>
          <p:cNvPr id="66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36425" y="2544404"/>
            <a:ext cx="458153" cy="473951"/>
          </a:xfrm>
          <a:prstGeom prst="rect">
            <a:avLst/>
          </a:prstGeom>
          <a:noFill/>
        </p:spPr>
      </p:pic>
      <p:pic>
        <p:nvPicPr>
          <p:cNvPr id="67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63690" y="4556759"/>
            <a:ext cx="523875" cy="454025"/>
          </a:xfrm>
          <a:prstGeom prst="rect">
            <a:avLst/>
          </a:prstGeom>
          <a:noFill/>
        </p:spPr>
      </p:pic>
      <p:pic>
        <p:nvPicPr>
          <p:cNvPr id="68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10110" y="6031723"/>
            <a:ext cx="823150" cy="617362"/>
          </a:xfrm>
          <a:prstGeom prst="rect">
            <a:avLst/>
          </a:prstGeom>
          <a:noFill/>
        </p:spPr>
      </p:pic>
      <p:pic>
        <p:nvPicPr>
          <p:cNvPr id="69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747570" y="2442703"/>
            <a:ext cx="823150" cy="617362"/>
          </a:xfrm>
          <a:prstGeom prst="rect">
            <a:avLst/>
          </a:prstGeom>
          <a:noFill/>
        </p:spPr>
      </p:pic>
      <p:pic>
        <p:nvPicPr>
          <p:cNvPr id="70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090470" y="4545823"/>
            <a:ext cx="823150" cy="617362"/>
          </a:xfrm>
          <a:prstGeom prst="rect">
            <a:avLst/>
          </a:prstGeom>
          <a:noFill/>
        </p:spPr>
      </p:pic>
      <p:pic>
        <p:nvPicPr>
          <p:cNvPr id="52" name="Picture 3" descr="C:\Users\guill\OneDrive\Bureau\R2a67d05321e24e860dc72bb54da249b3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70229" y="2444632"/>
            <a:ext cx="823150" cy="617362"/>
          </a:xfrm>
          <a:prstGeom prst="rect">
            <a:avLst/>
          </a:prstGeom>
          <a:noFill/>
        </p:spPr>
      </p:pic>
      <p:sp>
        <p:nvSpPr>
          <p:cNvPr id="47" name="ZoneTexte 46"/>
          <p:cNvSpPr txBox="1"/>
          <p:nvPr/>
        </p:nvSpPr>
        <p:spPr>
          <a:xfrm>
            <a:off x="740780" y="1759352"/>
            <a:ext cx="166675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fr-FR" dirty="0" smtClean="0"/>
          </a:p>
          <a:p>
            <a:pPr algn="ctr"/>
            <a:r>
              <a:rPr lang="fr-FR" b="1" dirty="0" smtClean="0"/>
              <a:t>Pizza maison </a:t>
            </a:r>
            <a:endParaRPr lang="fr-FR" b="1" dirty="0"/>
          </a:p>
        </p:txBody>
      </p:sp>
      <p:sp>
        <p:nvSpPr>
          <p:cNvPr id="48" name="ZoneTexte 47"/>
          <p:cNvSpPr txBox="1"/>
          <p:nvPr/>
        </p:nvSpPr>
        <p:spPr>
          <a:xfrm>
            <a:off x="659757" y="3264061"/>
            <a:ext cx="181722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Emincé de bœuf local</a:t>
            </a:r>
          </a:p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Coquillettes </a:t>
            </a:r>
            <a:endParaRPr lang="fr-FR" b="1" dirty="0"/>
          </a:p>
        </p:txBody>
      </p:sp>
      <p:sp>
        <p:nvSpPr>
          <p:cNvPr id="53" name="ZoneTexte 52"/>
          <p:cNvSpPr txBox="1"/>
          <p:nvPr/>
        </p:nvSpPr>
        <p:spPr>
          <a:xfrm>
            <a:off x="879676" y="5359079"/>
            <a:ext cx="152785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fr-FR" b="1" dirty="0" smtClean="0"/>
          </a:p>
          <a:p>
            <a:pPr algn="ctr"/>
            <a:r>
              <a:rPr lang="fr-FR" b="1" dirty="0" smtClean="0"/>
              <a:t>Gâteau maison </a:t>
            </a:r>
            <a:endParaRPr lang="fr-FR" b="1" dirty="0"/>
          </a:p>
        </p:txBody>
      </p:sp>
      <p:sp>
        <p:nvSpPr>
          <p:cNvPr id="54" name="ZoneTexte 53"/>
          <p:cNvSpPr txBox="1"/>
          <p:nvPr/>
        </p:nvSpPr>
        <p:spPr>
          <a:xfrm>
            <a:off x="3102015" y="1932972"/>
            <a:ext cx="20371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 Rosette </a:t>
            </a:r>
            <a:endParaRPr lang="fr-FR" b="1" dirty="0"/>
          </a:p>
        </p:txBody>
      </p:sp>
      <p:pic>
        <p:nvPicPr>
          <p:cNvPr id="57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557" y="5920595"/>
            <a:ext cx="458153" cy="473951"/>
          </a:xfrm>
          <a:prstGeom prst="rect">
            <a:avLst/>
          </a:prstGeom>
          <a:noFill/>
        </p:spPr>
      </p:pic>
      <p:pic>
        <p:nvPicPr>
          <p:cNvPr id="58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8785" y="4591435"/>
            <a:ext cx="458153" cy="473951"/>
          </a:xfrm>
          <a:prstGeom prst="rect">
            <a:avLst/>
          </a:prstGeom>
          <a:noFill/>
        </p:spPr>
      </p:pic>
      <p:pic>
        <p:nvPicPr>
          <p:cNvPr id="60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3864" y="2475197"/>
            <a:ext cx="458153" cy="473951"/>
          </a:xfrm>
          <a:prstGeom prst="rect">
            <a:avLst/>
          </a:prstGeom>
          <a:noFill/>
        </p:spPr>
      </p:pic>
      <p:pic>
        <p:nvPicPr>
          <p:cNvPr id="63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885275" y="4593412"/>
            <a:ext cx="523875" cy="454025"/>
          </a:xfrm>
          <a:prstGeom prst="rect">
            <a:avLst/>
          </a:prstGeom>
          <a:noFill/>
        </p:spPr>
      </p:pic>
      <p:pic>
        <p:nvPicPr>
          <p:cNvPr id="64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1734804" y="2498394"/>
            <a:ext cx="523875" cy="454025"/>
          </a:xfrm>
          <a:prstGeom prst="rect">
            <a:avLst/>
          </a:prstGeom>
          <a:noFill/>
        </p:spPr>
      </p:pic>
      <p:pic>
        <p:nvPicPr>
          <p:cNvPr id="5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30660" y="2467914"/>
            <a:ext cx="523875" cy="454025"/>
          </a:xfrm>
          <a:prstGeom prst="rect">
            <a:avLst/>
          </a:prstGeom>
          <a:noFill/>
        </p:spPr>
      </p:pic>
      <p:sp>
        <p:nvSpPr>
          <p:cNvPr id="56" name="ZoneTexte 55"/>
          <p:cNvSpPr txBox="1"/>
          <p:nvPr/>
        </p:nvSpPr>
        <p:spPr>
          <a:xfrm>
            <a:off x="3035808" y="3608832"/>
            <a:ext cx="19994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b="1" dirty="0" smtClean="0"/>
              <a:t>Poulet rôti </a:t>
            </a:r>
          </a:p>
          <a:p>
            <a:pPr algn="ctr"/>
            <a:r>
              <a:rPr lang="fr-FR" b="1" dirty="0" smtClean="0"/>
              <a:t>Jardinière de légumes </a:t>
            </a:r>
            <a:endParaRPr lang="fr-FR" b="1" dirty="0"/>
          </a:p>
        </p:txBody>
      </p:sp>
      <p:pic>
        <p:nvPicPr>
          <p:cNvPr id="65" name="Picture 3" descr="C:\Users\guill\OneDrive\Bureau\R64f3067326a88494be270a0058357c73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110571" y="4623892"/>
            <a:ext cx="523875" cy="454025"/>
          </a:xfrm>
          <a:prstGeom prst="rect">
            <a:avLst/>
          </a:prstGeom>
          <a:noFill/>
        </p:spPr>
      </p:pic>
      <p:pic>
        <p:nvPicPr>
          <p:cNvPr id="71" name="Picture 2" descr="C:\Users\guill\OneDrive\Bureau\fait maiso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16177" y="4634107"/>
            <a:ext cx="458153" cy="473951"/>
          </a:xfrm>
          <a:prstGeom prst="rect">
            <a:avLst/>
          </a:prstGeom>
          <a:noFill/>
        </p:spPr>
      </p:pic>
      <p:sp>
        <p:nvSpPr>
          <p:cNvPr id="72" name="ZoneTexte 71"/>
          <p:cNvSpPr txBox="1"/>
          <p:nvPr/>
        </p:nvSpPr>
        <p:spPr>
          <a:xfrm>
            <a:off x="3218688" y="5949696"/>
            <a:ext cx="18775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b="1" dirty="0" smtClean="0"/>
              <a:t>Salade</a:t>
            </a:r>
            <a:r>
              <a:rPr lang="fr-FR" dirty="0" smtClean="0"/>
              <a:t> </a:t>
            </a:r>
            <a:r>
              <a:rPr lang="fr-FR" b="1" dirty="0" smtClean="0"/>
              <a:t>de fruits </a:t>
            </a:r>
            <a:endParaRPr lang="fr-FR" b="1" dirty="0"/>
          </a:p>
        </p:txBody>
      </p:sp>
    </p:spTree>
    <p:extLst>
      <p:ext uri="{BB962C8B-B14F-4D97-AF65-F5344CB8AC3E}">
        <p14:creationId xmlns:p14="http://schemas.microsoft.com/office/powerpoint/2010/main" xmlns="" val="645935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1383</TotalTime>
  <Words>111</Words>
  <Application>Microsoft Office PowerPoint</Application>
  <PresentationFormat>Personnalisé</PresentationFormat>
  <Paragraphs>63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Elior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HINCELIN Elisa</dc:creator>
  <cp:lastModifiedBy>guillaume lesains</cp:lastModifiedBy>
  <cp:revision>48</cp:revision>
  <dcterms:created xsi:type="dcterms:W3CDTF">2021-01-07T14:57:28Z</dcterms:created>
  <dcterms:modified xsi:type="dcterms:W3CDTF">2024-09-13T15:37:49Z</dcterms:modified>
</cp:coreProperties>
</file>