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13 au 17 </a:t>
            </a:r>
            <a:r>
              <a:rPr lang="fr-FR" sz="2000" b="1" smtClean="0">
                <a:solidFill>
                  <a:schemeClr val="bg1"/>
                </a:solidFill>
              </a:rPr>
              <a:t>janvier 2025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Saucisson à l’ail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 de saison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 de porc sauce chasseur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 pilaf 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Velouté de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légumes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804968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d’endives et pommes de terre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 de Toulouse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de Pommes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Purée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 Mousse au chocolat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Roti de Porc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dijonnaise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Tartiflette aux maroilles maison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Gâteau marbré maison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Nature Sucré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Bio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147" y="4651768"/>
            <a:ext cx="458153" cy="473951"/>
          </a:xfrm>
          <a:prstGeom prst="rect">
            <a:avLst/>
          </a:prstGeom>
          <a:noFill/>
        </p:spPr>
      </p:pic>
      <p:pic>
        <p:nvPicPr>
          <p:cNvPr id="4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94051" y="2511310"/>
            <a:ext cx="458153" cy="473951"/>
          </a:xfrm>
          <a:prstGeom prst="rect">
            <a:avLst/>
          </a:prstGeom>
          <a:noFill/>
        </p:spPr>
      </p:pic>
      <p:pic>
        <p:nvPicPr>
          <p:cNvPr id="4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057" y="604622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806893" y="461010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1657" y="4655578"/>
            <a:ext cx="458153" cy="473951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5290" y="462470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37220" y="465899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7087" y="256388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96337" y="470129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6927" y="2567698"/>
            <a:ext cx="458153" cy="473951"/>
          </a:xfrm>
          <a:prstGeom prst="rect">
            <a:avLst/>
          </a:prstGeom>
          <a:noFill/>
        </p:spPr>
      </p:pic>
      <p:sp>
        <p:nvSpPr>
          <p:cNvPr id="66" name="ZoneTexte 65"/>
          <p:cNvSpPr txBox="1"/>
          <p:nvPr/>
        </p:nvSpPr>
        <p:spPr>
          <a:xfrm>
            <a:off x="5783580" y="1703070"/>
            <a:ext cx="156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dirty="0" smtClean="0">
              <a:latin typeface="Segoe UI Semibold" pitchFamily="34" charset="0"/>
              <a:cs typeface="Segoe UI Semibold" pitchFamily="34" charset="0"/>
            </a:endParaRPr>
          </a:p>
          <a:p>
            <a:pPr algn="ctr"/>
            <a:r>
              <a:rPr lang="fr-FR" sz="1400" dirty="0" smtClean="0">
                <a:latin typeface="Segoe UI Semibold" pitchFamily="34" charset="0"/>
                <a:cs typeface="Segoe UI Semibold" pitchFamily="34" charset="0"/>
              </a:rPr>
              <a:t>Salade composée aux agrumes  Bio </a:t>
            </a:r>
            <a:endParaRPr lang="fr-FR" sz="1400" dirty="0">
              <a:latin typeface="Segoe UI Semibold" pitchFamily="34" charset="0"/>
              <a:cs typeface="Segoe UI Semibold" pitchFamily="34" charset="0"/>
            </a:endParaRPr>
          </a:p>
        </p:txBody>
      </p:sp>
      <p:pic>
        <p:nvPicPr>
          <p:cNvPr id="6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057" y="2506738"/>
            <a:ext cx="458153" cy="473951"/>
          </a:xfrm>
          <a:prstGeom prst="rect">
            <a:avLst/>
          </a:prstGeom>
          <a:noFill/>
        </p:spPr>
      </p:pic>
      <p:pic>
        <p:nvPicPr>
          <p:cNvPr id="6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3040" y="2502535"/>
            <a:ext cx="533400" cy="462280"/>
          </a:xfrm>
          <a:prstGeom prst="rect">
            <a:avLst/>
          </a:prstGeom>
          <a:noFill/>
        </p:spPr>
      </p:pic>
      <p:pic>
        <p:nvPicPr>
          <p:cNvPr id="6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1856" y="6076188"/>
            <a:ext cx="544409" cy="408306"/>
          </a:xfrm>
          <a:prstGeom prst="rect">
            <a:avLst/>
          </a:prstGeom>
          <a:noFill/>
        </p:spPr>
      </p:pic>
      <p:pic>
        <p:nvPicPr>
          <p:cNvPr id="59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025081" y="6054090"/>
            <a:ext cx="518478" cy="518478"/>
          </a:xfrm>
          <a:prstGeom prst="rect">
            <a:avLst/>
          </a:prstGeom>
          <a:noFill/>
        </p:spPr>
      </p:pic>
      <p:pic>
        <p:nvPicPr>
          <p:cNvPr id="6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06050" y="2548890"/>
            <a:ext cx="544409" cy="408306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5890" y="2586990"/>
            <a:ext cx="544409" cy="408306"/>
          </a:xfrm>
          <a:prstGeom prst="rect">
            <a:avLst/>
          </a:prstGeom>
          <a:noFill/>
        </p:spPr>
      </p:pic>
      <p:pic>
        <p:nvPicPr>
          <p:cNvPr id="7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4607" y="6192532"/>
            <a:ext cx="458153" cy="473951"/>
          </a:xfrm>
          <a:prstGeom prst="rect">
            <a:avLst/>
          </a:prstGeom>
          <a:noFill/>
        </p:spPr>
      </p:pic>
      <p:pic>
        <p:nvPicPr>
          <p:cNvPr id="72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2290" y="4674235"/>
            <a:ext cx="533400" cy="462280"/>
          </a:xfrm>
          <a:prstGeom prst="rect">
            <a:avLst/>
          </a:prstGeom>
          <a:noFill/>
        </p:spPr>
      </p:pic>
      <p:pic>
        <p:nvPicPr>
          <p:cNvPr id="7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234113" y="4625340"/>
            <a:ext cx="518478" cy="518478"/>
          </a:xfrm>
          <a:prstGeom prst="rect">
            <a:avLst/>
          </a:prstGeom>
          <a:noFill/>
        </p:spPr>
      </p:pic>
      <p:pic>
        <p:nvPicPr>
          <p:cNvPr id="7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355265" y="2467356"/>
            <a:ext cx="518478" cy="518478"/>
          </a:xfrm>
          <a:prstGeom prst="rect">
            <a:avLst/>
          </a:prstGeom>
          <a:noFill/>
        </p:spPr>
      </p:pic>
      <p:pic>
        <p:nvPicPr>
          <p:cNvPr id="75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423083" y="4602480"/>
            <a:ext cx="518478" cy="518478"/>
          </a:xfrm>
          <a:prstGeom prst="rect">
            <a:avLst/>
          </a:prstGeom>
          <a:noFill/>
        </p:spPr>
      </p:pic>
      <p:pic>
        <p:nvPicPr>
          <p:cNvPr id="7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83790" y="6206490"/>
            <a:ext cx="544409" cy="408306"/>
          </a:xfrm>
          <a:prstGeom prst="rect">
            <a:avLst/>
          </a:prstGeom>
          <a:noFill/>
        </p:spPr>
      </p:pic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6528" y="4617847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1420</TotalTime>
  <Words>125</Words>
  <Application>Microsoft Office PowerPoint</Application>
  <PresentationFormat>Personnalisé</PresentationFormat>
  <Paragraphs>64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56</cp:revision>
  <dcterms:created xsi:type="dcterms:W3CDTF">2021-01-07T14:57:28Z</dcterms:created>
  <dcterms:modified xsi:type="dcterms:W3CDTF">2024-09-13T16:07:50Z</dcterms:modified>
</cp:coreProperties>
</file>