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xmlns="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</a:t>
            </a:r>
            <a:r>
              <a:rPr lang="fr-FR" sz="2000" b="1" smtClean="0">
                <a:solidFill>
                  <a:schemeClr val="bg1"/>
                </a:solidFill>
              </a:rPr>
              <a:t>du 12 au 15 novembre 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28330" y="1809629"/>
            <a:ext cx="196794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3061762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Potage de légumes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Salade de pommes et mimolette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Feuilleté au fromage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Torsades bio à la </a:t>
            </a:r>
            <a:r>
              <a:rPr lang="fr-FR" sz="1400" b="1" spc="40" dirty="0" err="1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carbonara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Clémentine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Emincé de porc local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Lentilles bio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Omelette </a:t>
            </a:r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maison au fromage 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 riz pilaf  aux légumes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Fromage blanc bio à la fraise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Crème dessert bio  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xmlns="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28987" y="4686058"/>
            <a:ext cx="458153" cy="473951"/>
          </a:xfrm>
          <a:prstGeom prst="rect">
            <a:avLst/>
          </a:prstGeom>
          <a:noFill/>
        </p:spPr>
      </p:pic>
      <p:pic>
        <p:nvPicPr>
          <p:cNvPr id="4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75180" y="6770863"/>
            <a:ext cx="823150" cy="617362"/>
          </a:xfrm>
          <a:prstGeom prst="rect">
            <a:avLst/>
          </a:prstGeom>
          <a:noFill/>
        </p:spPr>
      </p:pic>
      <p:pic>
        <p:nvPicPr>
          <p:cNvPr id="49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6707" y="6787996"/>
            <a:ext cx="602933" cy="623723"/>
          </a:xfrm>
          <a:prstGeom prst="rect">
            <a:avLst/>
          </a:prstGeom>
          <a:noFill/>
        </p:spPr>
      </p:pic>
      <p:pic>
        <p:nvPicPr>
          <p:cNvPr id="52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621203" y="6823710"/>
            <a:ext cx="518478" cy="518478"/>
          </a:xfrm>
          <a:prstGeom prst="rect">
            <a:avLst/>
          </a:prstGeom>
          <a:noFill/>
        </p:spPr>
      </p:pic>
      <p:pic>
        <p:nvPicPr>
          <p:cNvPr id="5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55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24537" y="4689868"/>
            <a:ext cx="458153" cy="473951"/>
          </a:xfrm>
          <a:prstGeom prst="rect">
            <a:avLst/>
          </a:prstGeom>
          <a:noFill/>
        </p:spPr>
      </p:pic>
      <p:pic>
        <p:nvPicPr>
          <p:cNvPr id="5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09937" y="2529598"/>
            <a:ext cx="458153" cy="473951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15790" y="4703953"/>
            <a:ext cx="556260" cy="482092"/>
          </a:xfrm>
          <a:prstGeom prst="rect">
            <a:avLst/>
          </a:prstGeom>
          <a:noFill/>
        </p:spPr>
      </p:pic>
      <p:pic>
        <p:nvPicPr>
          <p:cNvPr id="5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0280" y="4722035"/>
            <a:ext cx="613600" cy="460200"/>
          </a:xfrm>
          <a:prstGeom prst="rect">
            <a:avLst/>
          </a:prstGeom>
          <a:noFill/>
        </p:spPr>
      </p:pic>
      <p:pic>
        <p:nvPicPr>
          <p:cNvPr id="62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88480" y="4684903"/>
            <a:ext cx="556260" cy="482092"/>
          </a:xfrm>
          <a:prstGeom prst="rect">
            <a:avLst/>
          </a:prstGeom>
          <a:noFill/>
        </p:spPr>
      </p:pic>
      <p:pic>
        <p:nvPicPr>
          <p:cNvPr id="7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87727" y="4528666"/>
            <a:ext cx="602933" cy="623723"/>
          </a:xfrm>
          <a:prstGeom prst="rect">
            <a:avLst/>
          </a:prstGeom>
          <a:noFill/>
        </p:spPr>
      </p:pic>
      <p:pic>
        <p:nvPicPr>
          <p:cNvPr id="71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486900" y="4654423"/>
            <a:ext cx="556260" cy="482092"/>
          </a:xfrm>
          <a:prstGeom prst="rect">
            <a:avLst/>
          </a:prstGeom>
          <a:noFill/>
        </p:spPr>
      </p:pic>
      <p:pic>
        <p:nvPicPr>
          <p:cNvPr id="73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44150" y="2542715"/>
            <a:ext cx="613600" cy="460200"/>
          </a:xfrm>
          <a:prstGeom prst="rect">
            <a:avLst/>
          </a:prstGeom>
          <a:noFill/>
        </p:spPr>
      </p:pic>
      <p:pic>
        <p:nvPicPr>
          <p:cNvPr id="74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61747" y="2529598"/>
            <a:ext cx="458153" cy="473951"/>
          </a:xfrm>
          <a:prstGeom prst="rect">
            <a:avLst/>
          </a:prstGeom>
          <a:noFill/>
        </p:spPr>
      </p:pic>
      <p:pic>
        <p:nvPicPr>
          <p:cNvPr id="75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01550" y="4691555"/>
            <a:ext cx="613600" cy="460200"/>
          </a:xfrm>
          <a:prstGeom prst="rect">
            <a:avLst/>
          </a:prstGeom>
          <a:noFill/>
        </p:spPr>
      </p:pic>
      <p:pic>
        <p:nvPicPr>
          <p:cNvPr id="76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62510" y="6204125"/>
            <a:ext cx="613600" cy="460200"/>
          </a:xfrm>
          <a:prstGeom prst="rect">
            <a:avLst/>
          </a:prstGeom>
          <a:noFill/>
        </p:spPr>
      </p:pic>
      <p:pic>
        <p:nvPicPr>
          <p:cNvPr id="6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31390" y="6124877"/>
            <a:ext cx="613600" cy="460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1408</TotalTime>
  <Words>113</Words>
  <Application>Microsoft Office PowerPoint</Application>
  <PresentationFormat>Personnalisé</PresentationFormat>
  <Paragraphs>62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54</cp:revision>
  <dcterms:created xsi:type="dcterms:W3CDTF">2021-01-07T14:57:28Z</dcterms:created>
  <dcterms:modified xsi:type="dcterms:W3CDTF">2024-09-13T15:39:35Z</dcterms:modified>
</cp:coreProperties>
</file>